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handoutMasterIdLst>
    <p:handoutMasterId r:id="rId24"/>
  </p:handoutMasterIdLst>
  <p:sldIdLst>
    <p:sldId id="362" r:id="rId5"/>
    <p:sldId id="341" r:id="rId6"/>
    <p:sldId id="383" r:id="rId7"/>
    <p:sldId id="385" r:id="rId8"/>
    <p:sldId id="368" r:id="rId9"/>
    <p:sldId id="367" r:id="rId10"/>
    <p:sldId id="387" r:id="rId11"/>
    <p:sldId id="382" r:id="rId12"/>
    <p:sldId id="370" r:id="rId13"/>
    <p:sldId id="373" r:id="rId14"/>
    <p:sldId id="389" r:id="rId15"/>
    <p:sldId id="395" r:id="rId16"/>
    <p:sldId id="391" r:id="rId17"/>
    <p:sldId id="393" r:id="rId18"/>
    <p:sldId id="394" r:id="rId19"/>
    <p:sldId id="381" r:id="rId20"/>
    <p:sldId id="361" r:id="rId21"/>
    <p:sldId id="336" r:id="rId22"/>
  </p:sldIdLst>
  <p:sldSz cx="9144000" cy="6858000" type="screen4x3"/>
  <p:notesSz cx="666273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Gray" initials="KG" lastIdx="10" clrIdx="0">
    <p:extLst>
      <p:ext uri="{19B8F6BF-5375-455C-9EA6-DF929625EA0E}">
        <p15:presenceInfo xmlns:p15="http://schemas.microsoft.com/office/powerpoint/2012/main" userId="S::karen.gray@marysmeals.org::898e0457-d84c-4f37-957c-9d696e8753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19CDC"/>
    <a:srgbClr val="F3A909"/>
    <a:srgbClr val="0198DC"/>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492" autoAdjust="0"/>
  </p:normalViewPr>
  <p:slideViewPr>
    <p:cSldViewPr snapToGrid="0">
      <p:cViewPr varScale="1">
        <p:scale>
          <a:sx n="96" d="100"/>
          <a:sy n="96" d="100"/>
        </p:scale>
        <p:origin x="20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riona Gillies" userId="85d11951-b1a9-4859-b3d9-8f0ad5200c3e" providerId="ADAL" clId="{B197D23B-019E-44F8-902B-5D29E11964CD}"/>
    <pc:docChg chg="modSld">
      <pc:chgData name="Catriona Gillies" userId="85d11951-b1a9-4859-b3d9-8f0ad5200c3e" providerId="ADAL" clId="{B197D23B-019E-44F8-902B-5D29E11964CD}" dt="2022-03-31T08:08:44.020" v="21" actId="20577"/>
      <pc:docMkLst>
        <pc:docMk/>
      </pc:docMkLst>
      <pc:sldChg chg="modSp mod">
        <pc:chgData name="Catriona Gillies" userId="85d11951-b1a9-4859-b3d9-8f0ad5200c3e" providerId="ADAL" clId="{B197D23B-019E-44F8-902B-5D29E11964CD}" dt="2022-03-31T08:08:44.020" v="21" actId="20577"/>
        <pc:sldMkLst>
          <pc:docMk/>
          <pc:sldMk cId="3772370581" sldId="361"/>
        </pc:sldMkLst>
        <pc:spChg chg="mod">
          <ac:chgData name="Catriona Gillies" userId="85d11951-b1a9-4859-b3d9-8f0ad5200c3e" providerId="ADAL" clId="{B197D23B-019E-44F8-902B-5D29E11964CD}" dt="2022-03-31T08:08:44.020" v="21" actId="20577"/>
          <ac:spMkLst>
            <pc:docMk/>
            <pc:sldMk cId="3772370581" sldId="361"/>
            <ac:spMk id="10" creationId="{D1EDD56B-D27E-49BD-851F-BFB0A5D756BF}"/>
          </ac:spMkLst>
        </pc:spChg>
      </pc:sldChg>
    </pc:docChg>
  </pc:docChgLst>
  <pc:docChgLst>
    <pc:chgData name="Catriona Gillies" userId="85d11951-b1a9-4859-b3d9-8f0ad5200c3e" providerId="ADAL" clId="{1FA11EA4-FC16-4481-801D-AE863803A47A}"/>
    <pc:docChg chg="undo custSel addSld modSld">
      <pc:chgData name="Catriona Gillies" userId="85d11951-b1a9-4859-b3d9-8f0ad5200c3e" providerId="ADAL" clId="{1FA11EA4-FC16-4481-801D-AE863803A47A}" dt="2022-03-24T09:55:07.723" v="5565" actId="1076"/>
      <pc:docMkLst>
        <pc:docMk/>
      </pc:docMkLst>
      <pc:sldChg chg="modSp mod">
        <pc:chgData name="Catriona Gillies" userId="85d11951-b1a9-4859-b3d9-8f0ad5200c3e" providerId="ADAL" clId="{1FA11EA4-FC16-4481-801D-AE863803A47A}" dt="2022-03-23T11:40:03.019" v="5544" actId="20577"/>
        <pc:sldMkLst>
          <pc:docMk/>
          <pc:sldMk cId="2775689742" sldId="341"/>
        </pc:sldMkLst>
        <pc:spChg chg="mod">
          <ac:chgData name="Catriona Gillies" userId="85d11951-b1a9-4859-b3d9-8f0ad5200c3e" providerId="ADAL" clId="{1FA11EA4-FC16-4481-801D-AE863803A47A}" dt="2022-03-23T11:40:03.019" v="5544" actId="20577"/>
          <ac:spMkLst>
            <pc:docMk/>
            <pc:sldMk cId="2775689742" sldId="341"/>
            <ac:spMk id="10" creationId="{00000000-0000-0000-0000-000000000000}"/>
          </ac:spMkLst>
        </pc:spChg>
      </pc:sldChg>
      <pc:sldChg chg="modSp mod">
        <pc:chgData name="Catriona Gillies" userId="85d11951-b1a9-4859-b3d9-8f0ad5200c3e" providerId="ADAL" clId="{1FA11EA4-FC16-4481-801D-AE863803A47A}" dt="2022-03-24T09:53:36.225" v="5564" actId="207"/>
        <pc:sldMkLst>
          <pc:docMk/>
          <pc:sldMk cId="3772370581" sldId="361"/>
        </pc:sldMkLst>
        <pc:spChg chg="mod">
          <ac:chgData name="Catriona Gillies" userId="85d11951-b1a9-4859-b3d9-8f0ad5200c3e" providerId="ADAL" clId="{1FA11EA4-FC16-4481-801D-AE863803A47A}" dt="2022-03-24T09:53:36.225" v="5564" actId="207"/>
          <ac:spMkLst>
            <pc:docMk/>
            <pc:sldMk cId="3772370581" sldId="361"/>
            <ac:spMk id="10" creationId="{D1EDD56B-D27E-49BD-851F-BFB0A5D756BF}"/>
          </ac:spMkLst>
        </pc:spChg>
        <pc:spChg chg="mod">
          <ac:chgData name="Catriona Gillies" userId="85d11951-b1a9-4859-b3d9-8f0ad5200c3e" providerId="ADAL" clId="{1FA11EA4-FC16-4481-801D-AE863803A47A}" dt="2022-03-23T11:39:53.802" v="5542" actId="20577"/>
          <ac:spMkLst>
            <pc:docMk/>
            <pc:sldMk cId="3772370581" sldId="361"/>
            <ac:spMk id="20" creationId="{ABECD704-B14A-4572-A574-03CD06B02F96}"/>
          </ac:spMkLst>
        </pc:spChg>
      </pc:sldChg>
      <pc:sldChg chg="modSp mod">
        <pc:chgData name="Catriona Gillies" userId="85d11951-b1a9-4859-b3d9-8f0ad5200c3e" providerId="ADAL" clId="{1FA11EA4-FC16-4481-801D-AE863803A47A}" dt="2022-03-22T15:21:10.808" v="4386" actId="207"/>
        <pc:sldMkLst>
          <pc:docMk/>
          <pc:sldMk cId="62367651" sldId="362"/>
        </pc:sldMkLst>
        <pc:spChg chg="mod">
          <ac:chgData name="Catriona Gillies" userId="85d11951-b1a9-4859-b3d9-8f0ad5200c3e" providerId="ADAL" clId="{1FA11EA4-FC16-4481-801D-AE863803A47A}" dt="2022-03-22T15:21:10.808" v="4386" actId="207"/>
          <ac:spMkLst>
            <pc:docMk/>
            <pc:sldMk cId="62367651" sldId="362"/>
            <ac:spMk id="9" creationId="{FF3E1768-9A1E-4460-BD1F-CFAD7C4F7C6D}"/>
          </ac:spMkLst>
        </pc:spChg>
      </pc:sldChg>
      <pc:sldChg chg="modSp mod">
        <pc:chgData name="Catriona Gillies" userId="85d11951-b1a9-4859-b3d9-8f0ad5200c3e" providerId="ADAL" clId="{1FA11EA4-FC16-4481-801D-AE863803A47A}" dt="2022-03-23T09:13:56.158" v="5475" actId="1076"/>
        <pc:sldMkLst>
          <pc:docMk/>
          <pc:sldMk cId="3092503349" sldId="367"/>
        </pc:sldMkLst>
        <pc:spChg chg="mod">
          <ac:chgData name="Catriona Gillies" userId="85d11951-b1a9-4859-b3d9-8f0ad5200c3e" providerId="ADAL" clId="{1FA11EA4-FC16-4481-801D-AE863803A47A}" dt="2022-03-22T14:33:48.779" v="40" actId="3626"/>
          <ac:spMkLst>
            <pc:docMk/>
            <pc:sldMk cId="3092503349" sldId="367"/>
            <ac:spMk id="7" creationId="{A4E61F1E-9470-4001-B01D-99A0EBF4C0AE}"/>
          </ac:spMkLst>
        </pc:spChg>
        <pc:grpChg chg="mod">
          <ac:chgData name="Catriona Gillies" userId="85d11951-b1a9-4859-b3d9-8f0ad5200c3e" providerId="ADAL" clId="{1FA11EA4-FC16-4481-801D-AE863803A47A}" dt="2022-03-23T09:13:56.158" v="5475" actId="1076"/>
          <ac:grpSpMkLst>
            <pc:docMk/>
            <pc:sldMk cId="3092503349" sldId="367"/>
            <ac:grpSpMk id="5" creationId="{50F524CA-D3B0-4AE5-AA0F-1BD7E9E05743}"/>
          </ac:grpSpMkLst>
        </pc:grpChg>
      </pc:sldChg>
      <pc:sldChg chg="modSp mod">
        <pc:chgData name="Catriona Gillies" userId="85d11951-b1a9-4859-b3d9-8f0ad5200c3e" providerId="ADAL" clId="{1FA11EA4-FC16-4481-801D-AE863803A47A}" dt="2022-03-23T09:13:45.870" v="5474" actId="1076"/>
        <pc:sldMkLst>
          <pc:docMk/>
          <pc:sldMk cId="2558441164" sldId="368"/>
        </pc:sldMkLst>
        <pc:grpChg chg="mod">
          <ac:chgData name="Catriona Gillies" userId="85d11951-b1a9-4859-b3d9-8f0ad5200c3e" providerId="ADAL" clId="{1FA11EA4-FC16-4481-801D-AE863803A47A}" dt="2022-03-23T09:13:45.870" v="5474" actId="1076"/>
          <ac:grpSpMkLst>
            <pc:docMk/>
            <pc:sldMk cId="2558441164" sldId="368"/>
            <ac:grpSpMk id="5" creationId="{50F524CA-D3B0-4AE5-AA0F-1BD7E9E05743}"/>
          </ac:grpSpMkLst>
        </pc:grpChg>
      </pc:sldChg>
      <pc:sldChg chg="modSp mod">
        <pc:chgData name="Catriona Gillies" userId="85d11951-b1a9-4859-b3d9-8f0ad5200c3e" providerId="ADAL" clId="{1FA11EA4-FC16-4481-801D-AE863803A47A}" dt="2022-03-22T14:38:21.795" v="56" actId="13926"/>
        <pc:sldMkLst>
          <pc:docMk/>
          <pc:sldMk cId="3589639846" sldId="373"/>
        </pc:sldMkLst>
        <pc:spChg chg="mod">
          <ac:chgData name="Catriona Gillies" userId="85d11951-b1a9-4859-b3d9-8f0ad5200c3e" providerId="ADAL" clId="{1FA11EA4-FC16-4481-801D-AE863803A47A}" dt="2022-03-22T14:38:21.795" v="56" actId="13926"/>
          <ac:spMkLst>
            <pc:docMk/>
            <pc:sldMk cId="3589639846" sldId="373"/>
            <ac:spMk id="12" creationId="{A1DF5B8B-7BDD-4E7B-A363-B2B9B60696D0}"/>
          </ac:spMkLst>
        </pc:spChg>
      </pc:sldChg>
      <pc:sldChg chg="modSp mod modNotesTx">
        <pc:chgData name="Catriona Gillies" userId="85d11951-b1a9-4859-b3d9-8f0ad5200c3e" providerId="ADAL" clId="{1FA11EA4-FC16-4481-801D-AE863803A47A}" dt="2022-03-23T11:39:26.768" v="5540" actId="20577"/>
        <pc:sldMkLst>
          <pc:docMk/>
          <pc:sldMk cId="1448997023" sldId="381"/>
        </pc:sldMkLst>
        <pc:spChg chg="mod">
          <ac:chgData name="Catriona Gillies" userId="85d11951-b1a9-4859-b3d9-8f0ad5200c3e" providerId="ADAL" clId="{1FA11EA4-FC16-4481-801D-AE863803A47A}" dt="2022-03-23T11:39:26.768" v="5540" actId="20577"/>
          <ac:spMkLst>
            <pc:docMk/>
            <pc:sldMk cId="1448997023" sldId="381"/>
            <ac:spMk id="10" creationId="{633523E6-3C56-41CE-8771-BB22FA7D5EF3}"/>
          </ac:spMkLst>
        </pc:spChg>
      </pc:sldChg>
      <pc:sldChg chg="modSp mod">
        <pc:chgData name="Catriona Gillies" userId="85d11951-b1a9-4859-b3d9-8f0ad5200c3e" providerId="ADAL" clId="{1FA11EA4-FC16-4481-801D-AE863803A47A}" dt="2022-03-22T17:50:49.662" v="5276" actId="14100"/>
        <pc:sldMkLst>
          <pc:docMk/>
          <pc:sldMk cId="826603865" sldId="382"/>
        </pc:sldMkLst>
        <pc:spChg chg="mod">
          <ac:chgData name="Catriona Gillies" userId="85d11951-b1a9-4859-b3d9-8f0ad5200c3e" providerId="ADAL" clId="{1FA11EA4-FC16-4481-801D-AE863803A47A}" dt="2022-03-22T17:50:49.662" v="5276" actId="14100"/>
          <ac:spMkLst>
            <pc:docMk/>
            <pc:sldMk cId="826603865" sldId="382"/>
            <ac:spMk id="6" creationId="{67F1614E-45E8-4E26-80FC-6633975B6183}"/>
          </ac:spMkLst>
        </pc:spChg>
        <pc:spChg chg="mod ord">
          <ac:chgData name="Catriona Gillies" userId="85d11951-b1a9-4859-b3d9-8f0ad5200c3e" providerId="ADAL" clId="{1FA11EA4-FC16-4481-801D-AE863803A47A}" dt="2022-03-22T17:50:30.343" v="5274" actId="14100"/>
          <ac:spMkLst>
            <pc:docMk/>
            <pc:sldMk cId="826603865" sldId="382"/>
            <ac:spMk id="7" creationId="{8A18D3E8-7633-4049-A519-2FEE2236BAE3}"/>
          </ac:spMkLst>
        </pc:spChg>
        <pc:grpChg chg="mod">
          <ac:chgData name="Catriona Gillies" userId="85d11951-b1a9-4859-b3d9-8f0ad5200c3e" providerId="ADAL" clId="{1FA11EA4-FC16-4481-801D-AE863803A47A}" dt="2022-03-22T17:47:13.067" v="5250" actId="14100"/>
          <ac:grpSpMkLst>
            <pc:docMk/>
            <pc:sldMk cId="826603865" sldId="382"/>
            <ac:grpSpMk id="5" creationId="{B6897A49-F0AC-4716-A492-222B91D0CC89}"/>
          </ac:grpSpMkLst>
        </pc:grpChg>
        <pc:picChg chg="mod">
          <ac:chgData name="Catriona Gillies" userId="85d11951-b1a9-4859-b3d9-8f0ad5200c3e" providerId="ADAL" clId="{1FA11EA4-FC16-4481-801D-AE863803A47A}" dt="2022-03-22T17:47:05.631" v="5249" actId="1076"/>
          <ac:picMkLst>
            <pc:docMk/>
            <pc:sldMk cId="826603865" sldId="382"/>
            <ac:picMk id="10" creationId="{FA1F267A-B0C7-44E8-8A29-0DF4508689A9}"/>
          </ac:picMkLst>
        </pc:picChg>
      </pc:sldChg>
      <pc:sldChg chg="modSp mod modNotesTx">
        <pc:chgData name="Catriona Gillies" userId="85d11951-b1a9-4859-b3d9-8f0ad5200c3e" providerId="ADAL" clId="{1FA11EA4-FC16-4481-801D-AE863803A47A}" dt="2022-03-22T14:33:30.188" v="39" actId="207"/>
        <pc:sldMkLst>
          <pc:docMk/>
          <pc:sldMk cId="2407910836" sldId="383"/>
        </pc:sldMkLst>
        <pc:spChg chg="mod">
          <ac:chgData name="Catriona Gillies" userId="85d11951-b1a9-4859-b3d9-8f0ad5200c3e" providerId="ADAL" clId="{1FA11EA4-FC16-4481-801D-AE863803A47A}" dt="2022-03-22T14:33:30.188" v="39" actId="207"/>
          <ac:spMkLst>
            <pc:docMk/>
            <pc:sldMk cId="2407910836" sldId="383"/>
            <ac:spMk id="4" creationId="{89DBAA4F-B038-4F7D-8A15-2B9CC0E8F466}"/>
          </ac:spMkLst>
        </pc:spChg>
      </pc:sldChg>
      <pc:sldChg chg="modSp mod">
        <pc:chgData name="Catriona Gillies" userId="85d11951-b1a9-4859-b3d9-8f0ad5200c3e" providerId="ADAL" clId="{1FA11EA4-FC16-4481-801D-AE863803A47A}" dt="2022-03-22T15:23:50.464" v="4652" actId="1076"/>
        <pc:sldMkLst>
          <pc:docMk/>
          <pc:sldMk cId="1760133238" sldId="385"/>
        </pc:sldMkLst>
        <pc:spChg chg="mod">
          <ac:chgData name="Catriona Gillies" userId="85d11951-b1a9-4859-b3d9-8f0ad5200c3e" providerId="ADAL" clId="{1FA11EA4-FC16-4481-801D-AE863803A47A}" dt="2022-03-22T15:23:46.091" v="4651" actId="20577"/>
          <ac:spMkLst>
            <pc:docMk/>
            <pc:sldMk cId="1760133238" sldId="385"/>
            <ac:spMk id="6" creationId="{A62699FB-13BF-41A5-8C8A-CA420C49A0C9}"/>
          </ac:spMkLst>
        </pc:spChg>
        <pc:picChg chg="mod">
          <ac:chgData name="Catriona Gillies" userId="85d11951-b1a9-4859-b3d9-8f0ad5200c3e" providerId="ADAL" clId="{1FA11EA4-FC16-4481-801D-AE863803A47A}" dt="2022-03-22T15:23:50.464" v="4652" actId="1076"/>
          <ac:picMkLst>
            <pc:docMk/>
            <pc:sldMk cId="1760133238" sldId="385"/>
            <ac:picMk id="8" creationId="{289719E5-613A-428D-9500-8EDA8CF94460}"/>
          </ac:picMkLst>
        </pc:picChg>
      </pc:sldChg>
      <pc:sldChg chg="addSp delSp modSp mod modNotesTx">
        <pc:chgData name="Catriona Gillies" userId="85d11951-b1a9-4859-b3d9-8f0ad5200c3e" providerId="ADAL" clId="{1FA11EA4-FC16-4481-801D-AE863803A47A}" dt="2022-03-23T09:14:02.941" v="5476" actId="1076"/>
        <pc:sldMkLst>
          <pc:docMk/>
          <pc:sldMk cId="3924651588" sldId="387"/>
        </pc:sldMkLst>
        <pc:spChg chg="mod">
          <ac:chgData name="Catriona Gillies" userId="85d11951-b1a9-4859-b3d9-8f0ad5200c3e" providerId="ADAL" clId="{1FA11EA4-FC16-4481-801D-AE863803A47A}" dt="2022-03-22T14:34:18.309" v="43" actId="13926"/>
          <ac:spMkLst>
            <pc:docMk/>
            <pc:sldMk cId="3924651588" sldId="387"/>
            <ac:spMk id="2" creationId="{09F77311-3707-4620-8B35-535EC21C6FCB}"/>
          </ac:spMkLst>
        </pc:spChg>
        <pc:spChg chg="mod">
          <ac:chgData name="Catriona Gillies" userId="85d11951-b1a9-4859-b3d9-8f0ad5200c3e" providerId="ADAL" clId="{1FA11EA4-FC16-4481-801D-AE863803A47A}" dt="2022-03-22T14:35:17.596" v="53" actId="13926"/>
          <ac:spMkLst>
            <pc:docMk/>
            <pc:sldMk cId="3924651588" sldId="387"/>
            <ac:spMk id="3" creationId="{BECA0E87-9264-4E72-B32C-4FBAE15F0D37}"/>
          </ac:spMkLst>
        </pc:spChg>
        <pc:spChg chg="mod topLvl">
          <ac:chgData name="Catriona Gillies" userId="85d11951-b1a9-4859-b3d9-8f0ad5200c3e" providerId="ADAL" clId="{1FA11EA4-FC16-4481-801D-AE863803A47A}" dt="2022-03-22T17:48:48.687" v="5265" actId="1076"/>
          <ac:spMkLst>
            <pc:docMk/>
            <pc:sldMk cId="3924651588" sldId="387"/>
            <ac:spMk id="18" creationId="{D0D70A2B-F29A-40CF-AE23-982664FC4697}"/>
          </ac:spMkLst>
        </pc:spChg>
        <pc:spChg chg="add del mod topLvl">
          <ac:chgData name="Catriona Gillies" userId="85d11951-b1a9-4859-b3d9-8f0ad5200c3e" providerId="ADAL" clId="{1FA11EA4-FC16-4481-801D-AE863803A47A}" dt="2022-03-22T17:48:45.727" v="5264" actId="1076"/>
          <ac:spMkLst>
            <pc:docMk/>
            <pc:sldMk cId="3924651588" sldId="387"/>
            <ac:spMk id="19" creationId="{0D975B5C-73F8-4ABF-88B3-29E28EB91C4A}"/>
          </ac:spMkLst>
        </pc:spChg>
        <pc:grpChg chg="add del mod">
          <ac:chgData name="Catriona Gillies" userId="85d11951-b1a9-4859-b3d9-8f0ad5200c3e" providerId="ADAL" clId="{1FA11EA4-FC16-4481-801D-AE863803A47A}" dt="2022-03-23T09:14:02.941" v="5476" actId="1076"/>
          <ac:grpSpMkLst>
            <pc:docMk/>
            <pc:sldMk cId="3924651588" sldId="387"/>
            <ac:grpSpMk id="5" creationId="{50F524CA-D3B0-4AE5-AA0F-1BD7E9E05743}"/>
          </ac:grpSpMkLst>
        </pc:grpChg>
      </pc:sldChg>
      <pc:sldChg chg="addSp delSp modSp mod modNotesTx">
        <pc:chgData name="Catriona Gillies" userId="85d11951-b1a9-4859-b3d9-8f0ad5200c3e" providerId="ADAL" clId="{1FA11EA4-FC16-4481-801D-AE863803A47A}" dt="2022-03-23T11:38:48.035" v="5528" actId="6549"/>
        <pc:sldMkLst>
          <pc:docMk/>
          <pc:sldMk cId="2160357748" sldId="389"/>
        </pc:sldMkLst>
        <pc:spChg chg="del">
          <ac:chgData name="Catriona Gillies" userId="85d11951-b1a9-4859-b3d9-8f0ad5200c3e" providerId="ADAL" clId="{1FA11EA4-FC16-4481-801D-AE863803A47A}" dt="2022-03-22T14:44:30.596" v="89" actId="478"/>
          <ac:spMkLst>
            <pc:docMk/>
            <pc:sldMk cId="2160357748" sldId="389"/>
            <ac:spMk id="3" creationId="{5AB32585-FB75-4F5E-B2FF-8853ACD37582}"/>
          </ac:spMkLst>
        </pc:spChg>
        <pc:spChg chg="del mod">
          <ac:chgData name="Catriona Gillies" userId="85d11951-b1a9-4859-b3d9-8f0ad5200c3e" providerId="ADAL" clId="{1FA11EA4-FC16-4481-801D-AE863803A47A}" dt="2022-03-23T11:35:41.535" v="5521" actId="478"/>
          <ac:spMkLst>
            <pc:docMk/>
            <pc:sldMk cId="2160357748" sldId="389"/>
            <ac:spMk id="4" creationId="{423CA1B2-25E3-41D9-B426-02FC298220ED}"/>
          </ac:spMkLst>
        </pc:spChg>
        <pc:spChg chg="del">
          <ac:chgData name="Catriona Gillies" userId="85d11951-b1a9-4859-b3d9-8f0ad5200c3e" providerId="ADAL" clId="{1FA11EA4-FC16-4481-801D-AE863803A47A}" dt="2022-03-22T14:43:37.283" v="65" actId="478"/>
          <ac:spMkLst>
            <pc:docMk/>
            <pc:sldMk cId="2160357748" sldId="389"/>
            <ac:spMk id="9" creationId="{83BA193A-9E12-46AA-A779-C41868EA4CA5}"/>
          </ac:spMkLst>
        </pc:spChg>
        <pc:spChg chg="mod">
          <ac:chgData name="Catriona Gillies" userId="85d11951-b1a9-4859-b3d9-8f0ad5200c3e" providerId="ADAL" clId="{1FA11EA4-FC16-4481-801D-AE863803A47A}" dt="2022-03-23T11:38:48.035" v="5528" actId="6549"/>
          <ac:spMkLst>
            <pc:docMk/>
            <pc:sldMk cId="2160357748" sldId="389"/>
            <ac:spMk id="13" creationId="{54BE68AE-F7BC-4D30-B04E-B663006A9EC3}"/>
          </ac:spMkLst>
        </pc:spChg>
        <pc:spChg chg="del mod">
          <ac:chgData name="Catriona Gillies" userId="85d11951-b1a9-4859-b3d9-8f0ad5200c3e" providerId="ADAL" clId="{1FA11EA4-FC16-4481-801D-AE863803A47A}" dt="2022-03-22T14:44:53.733" v="96" actId="478"/>
          <ac:spMkLst>
            <pc:docMk/>
            <pc:sldMk cId="2160357748" sldId="389"/>
            <ac:spMk id="14" creationId="{D80933DE-3FD8-4A39-9652-3FC76276E15F}"/>
          </ac:spMkLst>
        </pc:spChg>
        <pc:spChg chg="mod">
          <ac:chgData name="Catriona Gillies" userId="85d11951-b1a9-4859-b3d9-8f0ad5200c3e" providerId="ADAL" clId="{1FA11EA4-FC16-4481-801D-AE863803A47A}" dt="2022-03-22T17:51:17.696" v="5279" actId="14100"/>
          <ac:spMkLst>
            <pc:docMk/>
            <pc:sldMk cId="2160357748" sldId="389"/>
            <ac:spMk id="19" creationId="{0D975B5C-73F8-4ABF-88B3-29E28EB91C4A}"/>
          </ac:spMkLst>
        </pc:spChg>
        <pc:spChg chg="del mod">
          <ac:chgData name="Catriona Gillies" userId="85d11951-b1a9-4859-b3d9-8f0ad5200c3e" providerId="ADAL" clId="{1FA11EA4-FC16-4481-801D-AE863803A47A}" dt="2022-03-22T14:43:42.391" v="72" actId="478"/>
          <ac:spMkLst>
            <pc:docMk/>
            <pc:sldMk cId="2160357748" sldId="389"/>
            <ac:spMk id="29" creationId="{A0F473AF-0E50-47E6-B19E-59369D017312}"/>
          </ac:spMkLst>
        </pc:spChg>
        <pc:spChg chg="del">
          <ac:chgData name="Catriona Gillies" userId="85d11951-b1a9-4859-b3d9-8f0ad5200c3e" providerId="ADAL" clId="{1FA11EA4-FC16-4481-801D-AE863803A47A}" dt="2022-03-22T14:44:36.232" v="90" actId="478"/>
          <ac:spMkLst>
            <pc:docMk/>
            <pc:sldMk cId="2160357748" sldId="389"/>
            <ac:spMk id="34" creationId="{5B62D66A-FDBE-4176-B154-280FC2F6EA5C}"/>
          </ac:spMkLst>
        </pc:spChg>
        <pc:spChg chg="del">
          <ac:chgData name="Catriona Gillies" userId="85d11951-b1a9-4859-b3d9-8f0ad5200c3e" providerId="ADAL" clId="{1FA11EA4-FC16-4481-801D-AE863803A47A}" dt="2022-03-22T14:43:43.166" v="73" actId="478"/>
          <ac:spMkLst>
            <pc:docMk/>
            <pc:sldMk cId="2160357748" sldId="389"/>
            <ac:spMk id="37" creationId="{94D89706-118F-4D73-B9D4-1B7E6C0D908D}"/>
          </ac:spMkLst>
        </pc:spChg>
        <pc:spChg chg="del">
          <ac:chgData name="Catriona Gillies" userId="85d11951-b1a9-4859-b3d9-8f0ad5200c3e" providerId="ADAL" clId="{1FA11EA4-FC16-4481-801D-AE863803A47A}" dt="2022-03-22T14:43:43.820" v="74" actId="478"/>
          <ac:spMkLst>
            <pc:docMk/>
            <pc:sldMk cId="2160357748" sldId="389"/>
            <ac:spMk id="38" creationId="{31DB1397-77B0-45A0-8392-B4DD81D0DC84}"/>
          </ac:spMkLst>
        </pc:spChg>
        <pc:spChg chg="del">
          <ac:chgData name="Catriona Gillies" userId="85d11951-b1a9-4859-b3d9-8f0ad5200c3e" providerId="ADAL" clId="{1FA11EA4-FC16-4481-801D-AE863803A47A}" dt="2022-03-22T14:43:39.488" v="68" actId="478"/>
          <ac:spMkLst>
            <pc:docMk/>
            <pc:sldMk cId="2160357748" sldId="389"/>
            <ac:spMk id="42" creationId="{4B9D3543-D79C-4FF9-8251-8E62CD6AED9C}"/>
          </ac:spMkLst>
        </pc:spChg>
        <pc:grpChg chg="mod">
          <ac:chgData name="Catriona Gillies" userId="85d11951-b1a9-4859-b3d9-8f0ad5200c3e" providerId="ADAL" clId="{1FA11EA4-FC16-4481-801D-AE863803A47A}" dt="2022-03-22T17:51:07.591" v="5277" actId="14100"/>
          <ac:grpSpMkLst>
            <pc:docMk/>
            <pc:sldMk cId="2160357748" sldId="389"/>
            <ac:grpSpMk id="5" creationId="{50F524CA-D3B0-4AE5-AA0F-1BD7E9E05743}"/>
          </ac:grpSpMkLst>
        </pc:grpChg>
        <pc:graphicFrameChg chg="del mod">
          <ac:chgData name="Catriona Gillies" userId="85d11951-b1a9-4859-b3d9-8f0ad5200c3e" providerId="ADAL" clId="{1FA11EA4-FC16-4481-801D-AE863803A47A}" dt="2022-03-22T14:44:43.957" v="93" actId="478"/>
          <ac:graphicFrameMkLst>
            <pc:docMk/>
            <pc:sldMk cId="2160357748" sldId="389"/>
            <ac:graphicFrameMk id="40" creationId="{6157E569-498C-40DF-B83F-CC4813563CCE}"/>
          </ac:graphicFrameMkLst>
        </pc:graphicFrameChg>
        <pc:picChg chg="add del mod ord">
          <ac:chgData name="Catriona Gillies" userId="85d11951-b1a9-4859-b3d9-8f0ad5200c3e" providerId="ADAL" clId="{1FA11EA4-FC16-4481-801D-AE863803A47A}" dt="2022-03-23T11:34:46.918" v="5477" actId="478"/>
          <ac:picMkLst>
            <pc:docMk/>
            <pc:sldMk cId="2160357748" sldId="389"/>
            <ac:picMk id="2" creationId="{6A96851D-7F4B-4A59-B709-4DFE40C86A0D}"/>
          </ac:picMkLst>
        </pc:picChg>
        <pc:picChg chg="add mod">
          <ac:chgData name="Catriona Gillies" userId="85d11951-b1a9-4859-b3d9-8f0ad5200c3e" providerId="ADAL" clId="{1FA11EA4-FC16-4481-801D-AE863803A47A}" dt="2022-03-23T11:38:43.235" v="5527" actId="1076"/>
          <ac:picMkLst>
            <pc:docMk/>
            <pc:sldMk cId="2160357748" sldId="389"/>
            <ac:picMk id="3" creationId="{BB715413-2F00-4F9E-AA75-E7D7A9D46BAC}"/>
          </ac:picMkLst>
        </pc:picChg>
        <pc:picChg chg="add del mod ord modCrop">
          <ac:chgData name="Catriona Gillies" userId="85d11951-b1a9-4859-b3d9-8f0ad5200c3e" providerId="ADAL" clId="{1FA11EA4-FC16-4481-801D-AE863803A47A}" dt="2022-03-23T09:11:46.041" v="5467" actId="21"/>
          <ac:picMkLst>
            <pc:docMk/>
            <pc:sldMk cId="2160357748" sldId="389"/>
            <ac:picMk id="6" creationId="{78BB47D2-2F87-4E90-A5E6-64716B88D5DB}"/>
          </ac:picMkLst>
        </pc:picChg>
        <pc:cxnChg chg="del">
          <ac:chgData name="Catriona Gillies" userId="85d11951-b1a9-4859-b3d9-8f0ad5200c3e" providerId="ADAL" clId="{1FA11EA4-FC16-4481-801D-AE863803A47A}" dt="2022-03-22T14:43:38.013" v="66" actId="478"/>
          <ac:cxnSpMkLst>
            <pc:docMk/>
            <pc:sldMk cId="2160357748" sldId="389"/>
            <ac:cxnSpMk id="28" creationId="{59E29F2B-B561-41EA-A59E-B6BD2FB497BF}"/>
          </ac:cxnSpMkLst>
        </pc:cxnChg>
        <pc:cxnChg chg="del">
          <ac:chgData name="Catriona Gillies" userId="85d11951-b1a9-4859-b3d9-8f0ad5200c3e" providerId="ADAL" clId="{1FA11EA4-FC16-4481-801D-AE863803A47A}" dt="2022-03-22T14:43:40.251" v="69" actId="478"/>
          <ac:cxnSpMkLst>
            <pc:docMk/>
            <pc:sldMk cId="2160357748" sldId="389"/>
            <ac:cxnSpMk id="35" creationId="{09B60460-E134-4D3D-9488-B14FE86002D1}"/>
          </ac:cxnSpMkLst>
        </pc:cxnChg>
        <pc:cxnChg chg="del">
          <ac:chgData name="Catriona Gillies" userId="85d11951-b1a9-4859-b3d9-8f0ad5200c3e" providerId="ADAL" clId="{1FA11EA4-FC16-4481-801D-AE863803A47A}" dt="2022-03-22T14:43:38.737" v="67" actId="478"/>
          <ac:cxnSpMkLst>
            <pc:docMk/>
            <pc:sldMk cId="2160357748" sldId="389"/>
            <ac:cxnSpMk id="44" creationId="{354B5D1E-B6CC-4438-B65C-10FC8ACD6CC2}"/>
          </ac:cxnSpMkLst>
        </pc:cxnChg>
        <pc:cxnChg chg="del">
          <ac:chgData name="Catriona Gillies" userId="85d11951-b1a9-4859-b3d9-8f0ad5200c3e" providerId="ADAL" clId="{1FA11EA4-FC16-4481-801D-AE863803A47A}" dt="2022-03-22T14:43:44.646" v="75" actId="478"/>
          <ac:cxnSpMkLst>
            <pc:docMk/>
            <pc:sldMk cId="2160357748" sldId="389"/>
            <ac:cxnSpMk id="45" creationId="{D0A8AA8E-34ED-4E07-BA3A-9A5EBFE0CD94}"/>
          </ac:cxnSpMkLst>
        </pc:cxnChg>
        <pc:cxnChg chg="del">
          <ac:chgData name="Catriona Gillies" userId="85d11951-b1a9-4859-b3d9-8f0ad5200c3e" providerId="ADAL" clId="{1FA11EA4-FC16-4481-801D-AE863803A47A}" dt="2022-03-22T14:43:41.130" v="70" actId="478"/>
          <ac:cxnSpMkLst>
            <pc:docMk/>
            <pc:sldMk cId="2160357748" sldId="389"/>
            <ac:cxnSpMk id="46" creationId="{D987DB92-F57E-4BEC-845A-0B5EB77F7B3C}"/>
          </ac:cxnSpMkLst>
        </pc:cxnChg>
      </pc:sldChg>
      <pc:sldChg chg="addSp modSp mod">
        <pc:chgData name="Catriona Gillies" userId="85d11951-b1a9-4859-b3d9-8f0ad5200c3e" providerId="ADAL" clId="{1FA11EA4-FC16-4481-801D-AE863803A47A}" dt="2022-03-24T09:55:07.723" v="5565" actId="1076"/>
        <pc:sldMkLst>
          <pc:docMk/>
          <pc:sldMk cId="3220124203" sldId="391"/>
        </pc:sldMkLst>
        <pc:spChg chg="mod">
          <ac:chgData name="Catriona Gillies" userId="85d11951-b1a9-4859-b3d9-8f0ad5200c3e" providerId="ADAL" clId="{1FA11EA4-FC16-4481-801D-AE863803A47A}" dt="2022-03-23T08:49:27.258" v="5426" actId="20577"/>
          <ac:spMkLst>
            <pc:docMk/>
            <pc:sldMk cId="3220124203" sldId="391"/>
            <ac:spMk id="12" creationId="{A1DF5B8B-7BDD-4E7B-A363-B2B9B60696D0}"/>
          </ac:spMkLst>
        </pc:spChg>
        <pc:spChg chg="mod">
          <ac:chgData name="Catriona Gillies" userId="85d11951-b1a9-4859-b3d9-8f0ad5200c3e" providerId="ADAL" clId="{1FA11EA4-FC16-4481-801D-AE863803A47A}" dt="2022-03-23T11:39:12.935" v="5532" actId="20577"/>
          <ac:spMkLst>
            <pc:docMk/>
            <pc:sldMk cId="3220124203" sldId="391"/>
            <ac:spMk id="14" creationId="{3C9052E3-CD6F-4790-A970-79A449E1DB96}"/>
          </ac:spMkLst>
        </pc:spChg>
        <pc:spChg chg="add mod">
          <ac:chgData name="Catriona Gillies" userId="85d11951-b1a9-4859-b3d9-8f0ad5200c3e" providerId="ADAL" clId="{1FA11EA4-FC16-4481-801D-AE863803A47A}" dt="2022-03-23T08:49:07.390" v="5425" actId="20577"/>
          <ac:spMkLst>
            <pc:docMk/>
            <pc:sldMk cId="3220124203" sldId="391"/>
            <ac:spMk id="15" creationId="{99BEDC0B-20B8-4191-AC62-B0CBB5A3178E}"/>
          </ac:spMkLst>
        </pc:spChg>
        <pc:grpChg chg="mod">
          <ac:chgData name="Catriona Gillies" userId="85d11951-b1a9-4859-b3d9-8f0ad5200c3e" providerId="ADAL" clId="{1FA11EA4-FC16-4481-801D-AE863803A47A}" dt="2022-03-24T09:55:07.723" v="5565" actId="1076"/>
          <ac:grpSpMkLst>
            <pc:docMk/>
            <pc:sldMk cId="3220124203" sldId="391"/>
            <ac:grpSpMk id="5" creationId="{50F524CA-D3B0-4AE5-AA0F-1BD7E9E05743}"/>
          </ac:grpSpMkLst>
        </pc:grpChg>
      </pc:sldChg>
      <pc:sldChg chg="addSp delSp modSp mod">
        <pc:chgData name="Catriona Gillies" userId="85d11951-b1a9-4859-b3d9-8f0ad5200c3e" providerId="ADAL" clId="{1FA11EA4-FC16-4481-801D-AE863803A47A}" dt="2022-03-23T11:39:16.852" v="5534" actId="20577"/>
        <pc:sldMkLst>
          <pc:docMk/>
          <pc:sldMk cId="1906751279" sldId="393"/>
        </pc:sldMkLst>
        <pc:spChg chg="mod">
          <ac:chgData name="Catriona Gillies" userId="85d11951-b1a9-4859-b3d9-8f0ad5200c3e" providerId="ADAL" clId="{1FA11EA4-FC16-4481-801D-AE863803A47A}" dt="2022-03-22T15:13:56.114" v="3295" actId="207"/>
          <ac:spMkLst>
            <pc:docMk/>
            <pc:sldMk cId="1906751279" sldId="393"/>
            <ac:spMk id="12" creationId="{A1DF5B8B-7BDD-4E7B-A363-B2B9B60696D0}"/>
          </ac:spMkLst>
        </pc:spChg>
        <pc:spChg chg="mod">
          <ac:chgData name="Catriona Gillies" userId="85d11951-b1a9-4859-b3d9-8f0ad5200c3e" providerId="ADAL" clId="{1FA11EA4-FC16-4481-801D-AE863803A47A}" dt="2022-03-23T11:39:16.852" v="5534" actId="20577"/>
          <ac:spMkLst>
            <pc:docMk/>
            <pc:sldMk cId="1906751279" sldId="393"/>
            <ac:spMk id="14" creationId="{3C9052E3-CD6F-4790-A970-79A449E1DB96}"/>
          </ac:spMkLst>
        </pc:spChg>
        <pc:picChg chg="add del mod">
          <ac:chgData name="Catriona Gillies" userId="85d11951-b1a9-4859-b3d9-8f0ad5200c3e" providerId="ADAL" clId="{1FA11EA4-FC16-4481-801D-AE863803A47A}" dt="2022-03-22T17:44:07.817" v="5231" actId="21"/>
          <ac:picMkLst>
            <pc:docMk/>
            <pc:sldMk cId="1906751279" sldId="393"/>
            <ac:picMk id="1026" creationId="{1161471D-2C2A-4A4F-8F26-DB7829DBA68E}"/>
          </ac:picMkLst>
        </pc:picChg>
        <pc:picChg chg="add mod">
          <ac:chgData name="Catriona Gillies" userId="85d11951-b1a9-4859-b3d9-8f0ad5200c3e" providerId="ADAL" clId="{1FA11EA4-FC16-4481-801D-AE863803A47A}" dt="2022-03-22T17:46:50.359" v="5248" actId="14100"/>
          <ac:picMkLst>
            <pc:docMk/>
            <pc:sldMk cId="1906751279" sldId="393"/>
            <ac:picMk id="1028" creationId="{CA54BFE9-BF88-4B45-B1FE-3BFDC6C3491B}"/>
          </ac:picMkLst>
        </pc:picChg>
      </pc:sldChg>
      <pc:sldChg chg="addSp delSp modSp mod">
        <pc:chgData name="Catriona Gillies" userId="85d11951-b1a9-4859-b3d9-8f0ad5200c3e" providerId="ADAL" clId="{1FA11EA4-FC16-4481-801D-AE863803A47A}" dt="2022-03-23T11:39:20.752" v="5536" actId="20577"/>
        <pc:sldMkLst>
          <pc:docMk/>
          <pc:sldMk cId="986399097" sldId="394"/>
        </pc:sldMkLst>
        <pc:spChg chg="mod">
          <ac:chgData name="Catriona Gillies" userId="85d11951-b1a9-4859-b3d9-8f0ad5200c3e" providerId="ADAL" clId="{1FA11EA4-FC16-4481-801D-AE863803A47A}" dt="2022-03-22T15:20:02.530" v="4349" actId="207"/>
          <ac:spMkLst>
            <pc:docMk/>
            <pc:sldMk cId="986399097" sldId="394"/>
            <ac:spMk id="12" creationId="{A1DF5B8B-7BDD-4E7B-A363-B2B9B60696D0}"/>
          </ac:spMkLst>
        </pc:spChg>
        <pc:spChg chg="mod">
          <ac:chgData name="Catriona Gillies" userId="85d11951-b1a9-4859-b3d9-8f0ad5200c3e" providerId="ADAL" clId="{1FA11EA4-FC16-4481-801D-AE863803A47A}" dt="2022-03-23T11:39:20.752" v="5536" actId="20577"/>
          <ac:spMkLst>
            <pc:docMk/>
            <pc:sldMk cId="986399097" sldId="394"/>
            <ac:spMk id="14" creationId="{3C9052E3-CD6F-4790-A970-79A449E1DB96}"/>
          </ac:spMkLst>
        </pc:spChg>
        <pc:spChg chg="add mod">
          <ac:chgData name="Catriona Gillies" userId="85d11951-b1a9-4859-b3d9-8f0ad5200c3e" providerId="ADAL" clId="{1FA11EA4-FC16-4481-801D-AE863803A47A}" dt="2022-03-22T17:44:51.681" v="5243" actId="14100"/>
          <ac:spMkLst>
            <pc:docMk/>
            <pc:sldMk cId="986399097" sldId="394"/>
            <ac:spMk id="15" creationId="{C6314163-3473-4B10-8055-525523D04686}"/>
          </ac:spMkLst>
        </pc:spChg>
        <pc:picChg chg="del">
          <ac:chgData name="Catriona Gillies" userId="85d11951-b1a9-4859-b3d9-8f0ad5200c3e" providerId="ADAL" clId="{1FA11EA4-FC16-4481-801D-AE863803A47A}" dt="2022-03-22T15:13:43.229" v="3293" actId="478"/>
          <ac:picMkLst>
            <pc:docMk/>
            <pc:sldMk cId="986399097" sldId="394"/>
            <ac:picMk id="7" creationId="{55A883B5-A663-4C33-A198-3321B9E497A8}"/>
          </ac:picMkLst>
        </pc:picChg>
        <pc:picChg chg="add mod">
          <ac:chgData name="Catriona Gillies" userId="85d11951-b1a9-4859-b3d9-8f0ad5200c3e" providerId="ADAL" clId="{1FA11EA4-FC16-4481-801D-AE863803A47A}" dt="2022-03-22T17:44:46.038" v="5242" actId="1076"/>
          <ac:picMkLst>
            <pc:docMk/>
            <pc:sldMk cId="986399097" sldId="394"/>
            <ac:picMk id="16" creationId="{FF1FF61A-EC1E-4F55-A3D6-FCB3B6CB47CB}"/>
          </ac:picMkLst>
        </pc:picChg>
      </pc:sldChg>
      <pc:sldChg chg="addSp modSp add mod">
        <pc:chgData name="Catriona Gillies" userId="85d11951-b1a9-4859-b3d9-8f0ad5200c3e" providerId="ADAL" clId="{1FA11EA4-FC16-4481-801D-AE863803A47A}" dt="2022-03-23T11:40:18.069" v="5545" actId="1076"/>
        <pc:sldMkLst>
          <pc:docMk/>
          <pc:sldMk cId="1810108641" sldId="395"/>
        </pc:sldMkLst>
        <pc:spChg chg="mod">
          <ac:chgData name="Catriona Gillies" userId="85d11951-b1a9-4859-b3d9-8f0ad5200c3e" providerId="ADAL" clId="{1FA11EA4-FC16-4481-801D-AE863803A47A}" dt="2022-03-23T11:35:16.052" v="5516" actId="6549"/>
          <ac:spMkLst>
            <pc:docMk/>
            <pc:sldMk cId="1810108641" sldId="395"/>
            <ac:spMk id="4" creationId="{423CA1B2-25E3-41D9-B426-02FC298220ED}"/>
          </ac:spMkLst>
        </pc:spChg>
        <pc:spChg chg="mod">
          <ac:chgData name="Catriona Gillies" userId="85d11951-b1a9-4859-b3d9-8f0ad5200c3e" providerId="ADAL" clId="{1FA11EA4-FC16-4481-801D-AE863803A47A}" dt="2022-03-23T11:35:09.607" v="5514" actId="20577"/>
          <ac:spMkLst>
            <pc:docMk/>
            <pc:sldMk cId="1810108641" sldId="395"/>
            <ac:spMk id="11" creationId="{00000000-0000-0000-0000-000000000000}"/>
          </ac:spMkLst>
        </pc:spChg>
        <pc:spChg chg="mod">
          <ac:chgData name="Catriona Gillies" userId="85d11951-b1a9-4859-b3d9-8f0ad5200c3e" providerId="ADAL" clId="{1FA11EA4-FC16-4481-801D-AE863803A47A}" dt="2022-03-23T11:35:13.307" v="5515" actId="6549"/>
          <ac:spMkLst>
            <pc:docMk/>
            <pc:sldMk cId="1810108641" sldId="395"/>
            <ac:spMk id="13" creationId="{54BE68AE-F7BC-4D30-B04E-B663006A9EC3}"/>
          </ac:spMkLst>
        </pc:spChg>
        <pc:spChg chg="mod">
          <ac:chgData name="Catriona Gillies" userId="85d11951-b1a9-4859-b3d9-8f0ad5200c3e" providerId="ADAL" clId="{1FA11EA4-FC16-4481-801D-AE863803A47A}" dt="2022-03-23T11:39:08.718" v="5530" actId="20577"/>
          <ac:spMkLst>
            <pc:docMk/>
            <pc:sldMk cId="1810108641" sldId="395"/>
            <ac:spMk id="53" creationId="{EED3CBC3-5CE6-4717-B15A-2F6B8917845A}"/>
          </ac:spMkLst>
        </pc:spChg>
        <pc:picChg chg="add mod">
          <ac:chgData name="Catriona Gillies" userId="85d11951-b1a9-4859-b3d9-8f0ad5200c3e" providerId="ADAL" clId="{1FA11EA4-FC16-4481-801D-AE863803A47A}" dt="2022-03-23T11:40:18.069" v="5545" actId="1076"/>
          <ac:picMkLst>
            <pc:docMk/>
            <pc:sldMk cId="1810108641" sldId="395"/>
            <ac:picMk id="12" creationId="{3B96253E-F42B-4433-9F16-83C34202E38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4010" y="0"/>
            <a:ext cx="2887186" cy="498056"/>
          </a:xfrm>
          <a:prstGeom prst="rect">
            <a:avLst/>
          </a:prstGeom>
        </p:spPr>
        <p:txBody>
          <a:bodyPr vert="horz" lIns="91440" tIns="45720" rIns="91440" bIns="45720" rtlCol="0"/>
          <a:lstStyle>
            <a:lvl1pPr algn="r">
              <a:defRPr sz="1200"/>
            </a:lvl1pPr>
          </a:lstStyle>
          <a:p>
            <a:fld id="{D6570BA2-846B-4F0F-9A77-B98625F60CB6}" type="datetimeFigureOut">
              <a:rPr lang="en-GB" smtClean="0"/>
              <a:t>31/03/2022</a:t>
            </a:fld>
            <a:endParaRPr lang="en-GB"/>
          </a:p>
        </p:txBody>
      </p:sp>
      <p:sp>
        <p:nvSpPr>
          <p:cNvPr id="4" name="Footer Placeholder 3"/>
          <p:cNvSpPr>
            <a:spLocks noGrp="1"/>
          </p:cNvSpPr>
          <p:nvPr>
            <p:ph type="ftr" sz="quarter" idx="2"/>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4010" y="9428585"/>
            <a:ext cx="2887186" cy="498055"/>
          </a:xfrm>
          <a:prstGeom prst="rect">
            <a:avLst/>
          </a:prstGeom>
        </p:spPr>
        <p:txBody>
          <a:bodyPr vert="horz" lIns="91440" tIns="45720" rIns="91440" bIns="45720" rtlCol="0" anchor="b"/>
          <a:lstStyle>
            <a:lvl1pPr algn="r">
              <a:defRPr sz="1200"/>
            </a:lvl1pPr>
          </a:lstStyle>
          <a:p>
            <a:fld id="{896E5447-47A2-45DD-BA48-ED3DD2BC3A14}" type="slidenum">
              <a:rPr lang="en-GB" smtClean="0"/>
              <a:t>‹#›</a:t>
            </a:fld>
            <a:endParaRPr lang="en-GB"/>
          </a:p>
        </p:txBody>
      </p:sp>
    </p:spTree>
    <p:extLst>
      <p:ext uri="{BB962C8B-B14F-4D97-AF65-F5344CB8AC3E}">
        <p14:creationId xmlns:p14="http://schemas.microsoft.com/office/powerpoint/2010/main" val="4178964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4010" y="0"/>
            <a:ext cx="2887186" cy="498056"/>
          </a:xfrm>
          <a:prstGeom prst="rect">
            <a:avLst/>
          </a:prstGeom>
        </p:spPr>
        <p:txBody>
          <a:bodyPr vert="horz" lIns="91440" tIns="45720" rIns="91440" bIns="45720" rtlCol="0"/>
          <a:lstStyle>
            <a:lvl1pPr algn="r">
              <a:defRPr sz="1200"/>
            </a:lvl1pPr>
          </a:lstStyle>
          <a:p>
            <a:fld id="{7788C81D-1B4B-4209-85EB-EF929A7BEE14}" type="datetimeFigureOut">
              <a:rPr lang="en-GB" smtClean="0"/>
              <a:t>31/03/2022</a:t>
            </a:fld>
            <a:endParaRPr lang="en-GB"/>
          </a:p>
        </p:txBody>
      </p:sp>
      <p:sp>
        <p:nvSpPr>
          <p:cNvPr id="4" name="Slide Image Placeholder 3"/>
          <p:cNvSpPr>
            <a:spLocks noGrp="1" noRot="1" noChangeAspect="1"/>
          </p:cNvSpPr>
          <p:nvPr>
            <p:ph type="sldImg" idx="2"/>
          </p:nvPr>
        </p:nvSpPr>
        <p:spPr>
          <a:xfrm>
            <a:off x="1098550" y="1241425"/>
            <a:ext cx="4465638"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274" y="4777194"/>
            <a:ext cx="533019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4010" y="9428585"/>
            <a:ext cx="2887186" cy="498055"/>
          </a:xfrm>
          <a:prstGeom prst="rect">
            <a:avLst/>
          </a:prstGeom>
        </p:spPr>
        <p:txBody>
          <a:bodyPr vert="horz" lIns="91440" tIns="45720" rIns="91440" bIns="45720" rtlCol="0" anchor="b"/>
          <a:lstStyle>
            <a:lvl1pPr algn="r">
              <a:defRPr sz="1200"/>
            </a:lvl1pPr>
          </a:lstStyle>
          <a:p>
            <a:fld id="{C7537C1E-0D74-48B2-B8D6-53F338B09B81}" type="slidenum">
              <a:rPr lang="en-GB" smtClean="0"/>
              <a:t>‹#›</a:t>
            </a:fld>
            <a:endParaRPr lang="en-GB"/>
          </a:p>
        </p:txBody>
      </p:sp>
    </p:spTree>
    <p:extLst>
      <p:ext uri="{BB962C8B-B14F-4D97-AF65-F5344CB8AC3E}">
        <p14:creationId xmlns:p14="http://schemas.microsoft.com/office/powerpoint/2010/main" val="2807920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2</a:t>
            </a:fld>
            <a:endParaRPr lang="en-GB"/>
          </a:p>
        </p:txBody>
      </p:sp>
    </p:spTree>
    <p:extLst>
      <p:ext uri="{BB962C8B-B14F-4D97-AF65-F5344CB8AC3E}">
        <p14:creationId xmlns:p14="http://schemas.microsoft.com/office/powerpoint/2010/main" val="2964143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11</a:t>
            </a:fld>
            <a:endParaRPr lang="en-GB"/>
          </a:p>
        </p:txBody>
      </p:sp>
    </p:spTree>
    <p:extLst>
      <p:ext uri="{BB962C8B-B14F-4D97-AF65-F5344CB8AC3E}">
        <p14:creationId xmlns:p14="http://schemas.microsoft.com/office/powerpoint/2010/main" val="4001801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12</a:t>
            </a:fld>
            <a:endParaRPr lang="en-GB"/>
          </a:p>
        </p:txBody>
      </p:sp>
    </p:spTree>
    <p:extLst>
      <p:ext uri="{BB962C8B-B14F-4D97-AF65-F5344CB8AC3E}">
        <p14:creationId xmlns:p14="http://schemas.microsoft.com/office/powerpoint/2010/main" val="3288077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13</a:t>
            </a:fld>
            <a:endParaRPr lang="en-GB"/>
          </a:p>
        </p:txBody>
      </p:sp>
    </p:spTree>
    <p:extLst>
      <p:ext uri="{BB962C8B-B14F-4D97-AF65-F5344CB8AC3E}">
        <p14:creationId xmlns:p14="http://schemas.microsoft.com/office/powerpoint/2010/main" val="1312994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14</a:t>
            </a:fld>
            <a:endParaRPr lang="en-GB"/>
          </a:p>
        </p:txBody>
      </p:sp>
    </p:spTree>
    <p:extLst>
      <p:ext uri="{BB962C8B-B14F-4D97-AF65-F5344CB8AC3E}">
        <p14:creationId xmlns:p14="http://schemas.microsoft.com/office/powerpoint/2010/main" val="3298044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15</a:t>
            </a:fld>
            <a:endParaRPr lang="en-GB"/>
          </a:p>
        </p:txBody>
      </p:sp>
    </p:spTree>
    <p:extLst>
      <p:ext uri="{BB962C8B-B14F-4D97-AF65-F5344CB8AC3E}">
        <p14:creationId xmlns:p14="http://schemas.microsoft.com/office/powerpoint/2010/main" val="2029760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537C1E-0D74-48B2-B8D6-53F338B09B81}" type="slidenum">
              <a:rPr lang="en-GB" smtClean="0"/>
              <a:t>16</a:t>
            </a:fld>
            <a:endParaRPr lang="en-GB"/>
          </a:p>
        </p:txBody>
      </p:sp>
    </p:spTree>
    <p:extLst>
      <p:ext uri="{BB962C8B-B14F-4D97-AF65-F5344CB8AC3E}">
        <p14:creationId xmlns:p14="http://schemas.microsoft.com/office/powerpoint/2010/main" val="2729455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17</a:t>
            </a:fld>
            <a:endParaRPr lang="en-GB"/>
          </a:p>
        </p:txBody>
      </p:sp>
    </p:spTree>
    <p:extLst>
      <p:ext uri="{BB962C8B-B14F-4D97-AF65-F5344CB8AC3E}">
        <p14:creationId xmlns:p14="http://schemas.microsoft.com/office/powerpoint/2010/main" val="840430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18</a:t>
            </a:fld>
            <a:endParaRPr lang="en-GB"/>
          </a:p>
        </p:txBody>
      </p:sp>
    </p:spTree>
    <p:extLst>
      <p:ext uri="{BB962C8B-B14F-4D97-AF65-F5344CB8AC3E}">
        <p14:creationId xmlns:p14="http://schemas.microsoft.com/office/powerpoint/2010/main" val="1480240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3</a:t>
            </a:fld>
            <a:endParaRPr lang="en-GB"/>
          </a:p>
        </p:txBody>
      </p:sp>
    </p:spTree>
    <p:extLst>
      <p:ext uri="{BB962C8B-B14F-4D97-AF65-F5344CB8AC3E}">
        <p14:creationId xmlns:p14="http://schemas.microsoft.com/office/powerpoint/2010/main" val="37690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4</a:t>
            </a:fld>
            <a:endParaRPr lang="en-GB"/>
          </a:p>
        </p:txBody>
      </p:sp>
    </p:spTree>
    <p:extLst>
      <p:ext uri="{BB962C8B-B14F-4D97-AF65-F5344CB8AC3E}">
        <p14:creationId xmlns:p14="http://schemas.microsoft.com/office/powerpoint/2010/main" val="3186173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5</a:t>
            </a:fld>
            <a:endParaRPr lang="en-GB"/>
          </a:p>
        </p:txBody>
      </p:sp>
    </p:spTree>
    <p:extLst>
      <p:ext uri="{BB962C8B-B14F-4D97-AF65-F5344CB8AC3E}">
        <p14:creationId xmlns:p14="http://schemas.microsoft.com/office/powerpoint/2010/main" val="1812785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6</a:t>
            </a:fld>
            <a:endParaRPr lang="en-GB"/>
          </a:p>
        </p:txBody>
      </p:sp>
    </p:spTree>
    <p:extLst>
      <p:ext uri="{BB962C8B-B14F-4D97-AF65-F5344CB8AC3E}">
        <p14:creationId xmlns:p14="http://schemas.microsoft.com/office/powerpoint/2010/main" val="1880710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7</a:t>
            </a:fld>
            <a:endParaRPr lang="en-GB"/>
          </a:p>
        </p:txBody>
      </p:sp>
    </p:spTree>
    <p:extLst>
      <p:ext uri="{BB962C8B-B14F-4D97-AF65-F5344CB8AC3E}">
        <p14:creationId xmlns:p14="http://schemas.microsoft.com/office/powerpoint/2010/main" val="2932860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537C1E-0D74-48B2-B8D6-53F338B09B81}" type="slidenum">
              <a:rPr lang="en-GB" smtClean="0"/>
              <a:t>8</a:t>
            </a:fld>
            <a:endParaRPr lang="en-GB"/>
          </a:p>
        </p:txBody>
      </p:sp>
    </p:spTree>
    <p:extLst>
      <p:ext uri="{BB962C8B-B14F-4D97-AF65-F5344CB8AC3E}">
        <p14:creationId xmlns:p14="http://schemas.microsoft.com/office/powerpoint/2010/main" val="171965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9</a:t>
            </a:fld>
            <a:endParaRPr lang="en-GB"/>
          </a:p>
        </p:txBody>
      </p:sp>
    </p:spTree>
    <p:extLst>
      <p:ext uri="{BB962C8B-B14F-4D97-AF65-F5344CB8AC3E}">
        <p14:creationId xmlns:p14="http://schemas.microsoft.com/office/powerpoint/2010/main" val="3035065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10</a:t>
            </a:fld>
            <a:endParaRPr lang="en-GB"/>
          </a:p>
        </p:txBody>
      </p:sp>
    </p:spTree>
    <p:extLst>
      <p:ext uri="{BB962C8B-B14F-4D97-AF65-F5344CB8AC3E}">
        <p14:creationId xmlns:p14="http://schemas.microsoft.com/office/powerpoint/2010/main" val="726524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C5269E-3D8B-47EA-B343-544FD655E10D}" type="datetimeFigureOut">
              <a:rPr lang="en-GB" smtClean="0"/>
              <a:t>31/03/2022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475657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31/03/2022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953539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31/03/2022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562479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31/03/2022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139715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C5269E-3D8B-47EA-B343-544FD655E10D}" type="datetimeFigureOut">
              <a:rPr lang="en-GB" smtClean="0"/>
              <a:t>31/03/2022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094727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C5269E-3D8B-47EA-B343-544FD655E10D}" type="datetimeFigureOut">
              <a:rPr lang="en-GB" smtClean="0"/>
              <a:t>31/03/2022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295386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C5269E-3D8B-47EA-B343-544FD655E10D}" type="datetimeFigureOut">
              <a:rPr lang="en-GB" smtClean="0"/>
              <a:t>31/03/2022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414980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C5269E-3D8B-47EA-B343-544FD655E10D}" type="datetimeFigureOut">
              <a:rPr lang="en-GB" smtClean="0"/>
              <a:t>31/03/2022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170272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5269E-3D8B-47EA-B343-544FD655E10D}" type="datetimeFigureOut">
              <a:rPr lang="en-GB" smtClean="0"/>
              <a:t>31/03/2022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434672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31/03/2022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3199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31/03/2022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603099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5269E-3D8B-47EA-B343-544FD655E10D}" type="datetimeFigureOut">
              <a:rPr lang="en-GB" smtClean="0"/>
              <a:t>31/03/2022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20DA5-A11B-4409-A926-CB7BD51E3548}" type="slidenum">
              <a:rPr lang="en-GB" smtClean="0"/>
              <a:t>‹#›</a:t>
            </a:fld>
            <a:endParaRPr lang="en-GB"/>
          </a:p>
        </p:txBody>
      </p:sp>
    </p:spTree>
    <p:extLst>
      <p:ext uri="{BB962C8B-B14F-4D97-AF65-F5344CB8AC3E}">
        <p14:creationId xmlns:p14="http://schemas.microsoft.com/office/powerpoint/2010/main" val="1369792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hyperlink" Target="https://www.marysmeals.org.uk/sites/uk/files/2022-03/Marys%20Meals%20work%20benefits%20summary.pdf"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mailto:Jobs@marysmeals.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s://www.marysmeals.org.uk/sites/uk/files/2022-03/Marys%20Meals%20vision%20mission%20and%20values.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70A069-8A5E-4965-9305-4C116499D450}"/>
              </a:ext>
            </a:extLst>
          </p:cNvPr>
          <p:cNvPicPr>
            <a:picLocks noChangeAspect="1"/>
          </p:cNvPicPr>
          <p:nvPr/>
        </p:nvPicPr>
        <p:blipFill>
          <a:blip r:embed="rId2"/>
          <a:srcRect/>
          <a:stretch/>
        </p:blipFill>
        <p:spPr>
          <a:xfrm>
            <a:off x="7826" y="-109645"/>
            <a:ext cx="9136174" cy="6099819"/>
          </a:xfrm>
          <a:prstGeom prst="rect">
            <a:avLst/>
          </a:prstGeom>
        </p:spPr>
      </p:pic>
      <p:sp>
        <p:nvSpPr>
          <p:cNvPr id="9" name="Rectangle 8">
            <a:extLst>
              <a:ext uri="{FF2B5EF4-FFF2-40B4-BE49-F238E27FC236}">
                <a16:creationId xmlns:a16="http://schemas.microsoft.com/office/drawing/2014/main" id="{FF3E1768-9A1E-4460-BD1F-CFAD7C4F7C6D}"/>
              </a:ext>
            </a:extLst>
          </p:cNvPr>
          <p:cNvSpPr/>
          <p:nvPr/>
        </p:nvSpPr>
        <p:spPr>
          <a:xfrm>
            <a:off x="132267" y="2636170"/>
            <a:ext cx="7268225" cy="2677656"/>
          </a:xfrm>
          <a:prstGeom prst="rect">
            <a:avLst/>
          </a:prstGeom>
          <a:effectLst/>
        </p:spPr>
        <p:txBody>
          <a:bodyPr wrap="square">
            <a:spAutoFit/>
          </a:bodyPr>
          <a:lstStyle/>
          <a:p>
            <a:r>
              <a:rPr lang="en-GB" sz="2400" b="1" dirty="0">
                <a:solidFill>
                  <a:schemeClr val="bg1"/>
                </a:solidFill>
                <a:latin typeface="Arial" panose="020B0604020202020204" pitchFamily="34" charset="0"/>
                <a:cs typeface="Arial" panose="020B0604020202020204" pitchFamily="34" charset="0"/>
              </a:rPr>
              <a:t>Recruitment pack for:</a:t>
            </a:r>
          </a:p>
          <a:p>
            <a:endParaRPr lang="en-GB" sz="2400" b="1" dirty="0">
              <a:solidFill>
                <a:schemeClr val="bg1"/>
              </a:solidFill>
              <a:latin typeface="Arial" panose="020B0604020202020204" pitchFamily="34" charset="0"/>
              <a:cs typeface="Arial" panose="020B0604020202020204" pitchFamily="34" charset="0"/>
            </a:endParaRPr>
          </a:p>
          <a:p>
            <a:r>
              <a:rPr lang="en-GB" sz="2400" b="1" dirty="0">
                <a:solidFill>
                  <a:schemeClr val="bg1"/>
                </a:solidFill>
                <a:latin typeface="Arial" panose="020B0604020202020204" pitchFamily="34" charset="0"/>
                <a:cs typeface="Arial" panose="020B0604020202020204" pitchFamily="34" charset="0"/>
              </a:rPr>
              <a:t>People Officer</a:t>
            </a:r>
          </a:p>
          <a:p>
            <a:endParaRPr lang="en-GB" sz="2400" b="1" dirty="0">
              <a:solidFill>
                <a:schemeClr val="bg1"/>
              </a:solidFill>
              <a:latin typeface="Arial" panose="020B0604020202020204" pitchFamily="34" charset="0"/>
              <a:cs typeface="Arial" panose="020B0604020202020204" pitchFamily="34" charset="0"/>
            </a:endParaRPr>
          </a:p>
          <a:p>
            <a:r>
              <a:rPr lang="en-GB" sz="2400" b="1" dirty="0">
                <a:solidFill>
                  <a:schemeClr val="bg1"/>
                </a:solidFill>
                <a:latin typeface="Arial" panose="020B0604020202020204" pitchFamily="34" charset="0"/>
                <a:cs typeface="Arial" panose="020B0604020202020204" pitchFamily="34" charset="0"/>
              </a:rPr>
              <a:t>Mary’s Meals UK</a:t>
            </a:r>
          </a:p>
          <a:p>
            <a:endParaRPr lang="en-GB" sz="2400" b="1" dirty="0">
              <a:solidFill>
                <a:srgbClr val="019CDC"/>
              </a:solidFill>
              <a:latin typeface="Arial" panose="020B0604020202020204" pitchFamily="34" charset="0"/>
              <a:cs typeface="Arial" panose="020B0604020202020204" pitchFamily="34" charset="0"/>
            </a:endParaRPr>
          </a:p>
          <a:p>
            <a:r>
              <a:rPr lang="en-GB" sz="2400" b="1" dirty="0">
                <a:solidFill>
                  <a:schemeClr val="bg1"/>
                </a:solidFill>
                <a:latin typeface="Arial" panose="020B0604020202020204" pitchFamily="34" charset="0"/>
                <a:cs typeface="Arial" panose="020B0604020202020204" pitchFamily="34" charset="0"/>
              </a:rPr>
              <a:t>March 2022</a:t>
            </a:r>
          </a:p>
        </p:txBody>
      </p:sp>
      <p:sp>
        <p:nvSpPr>
          <p:cNvPr id="16" name="Rectangle 15">
            <a:extLst>
              <a:ext uri="{FF2B5EF4-FFF2-40B4-BE49-F238E27FC236}">
                <a16:creationId xmlns:a16="http://schemas.microsoft.com/office/drawing/2014/main" id="{7122655D-9A14-4F0C-AA1B-AB95D40D4BD5}"/>
              </a:ext>
            </a:extLst>
          </p:cNvPr>
          <p:cNvSpPr/>
          <p:nvPr/>
        </p:nvSpPr>
        <p:spPr>
          <a:xfrm>
            <a:off x="-2" y="5958349"/>
            <a:ext cx="9144000" cy="917604"/>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300724A5-F6DC-4032-ACE2-4FD550749742}"/>
              </a:ext>
            </a:extLst>
          </p:cNvPr>
          <p:cNvCxnSpPr>
            <a:cxnSpLocks/>
          </p:cNvCxnSpPr>
          <p:nvPr/>
        </p:nvCxnSpPr>
        <p:spPr>
          <a:xfrm>
            <a:off x="7852549" y="6230956"/>
            <a:ext cx="0" cy="53015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C218BAF7-958D-4777-AEB2-CC1B756F0A1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885"/>
          <a:stretch/>
        </p:blipFill>
        <p:spPr>
          <a:xfrm>
            <a:off x="7757652" y="6010700"/>
            <a:ext cx="1262579" cy="750406"/>
          </a:xfrm>
          <a:prstGeom prst="rect">
            <a:avLst/>
          </a:prstGeom>
        </p:spPr>
      </p:pic>
      <p:pic>
        <p:nvPicPr>
          <p:cNvPr id="26" name="Picture 25">
            <a:extLst>
              <a:ext uri="{FF2B5EF4-FFF2-40B4-BE49-F238E27FC236}">
                <a16:creationId xmlns:a16="http://schemas.microsoft.com/office/drawing/2014/main" id="{6A58D529-19BD-4A52-9F25-906FE37188D3}"/>
              </a:ext>
            </a:extLst>
          </p:cNvPr>
          <p:cNvPicPr>
            <a:picLocks noChangeAspect="1"/>
          </p:cNvPicPr>
          <p:nvPr/>
        </p:nvPicPr>
        <p:blipFill>
          <a:blip r:embed="rId4"/>
          <a:stretch>
            <a:fillRect/>
          </a:stretch>
        </p:blipFill>
        <p:spPr>
          <a:xfrm>
            <a:off x="242058" y="259370"/>
            <a:ext cx="1724387" cy="1972100"/>
          </a:xfrm>
          <a:prstGeom prst="rect">
            <a:avLst/>
          </a:prstGeom>
        </p:spPr>
      </p:pic>
      <p:pic>
        <p:nvPicPr>
          <p:cNvPr id="8" name="Picture 7">
            <a:extLst>
              <a:ext uri="{FF2B5EF4-FFF2-40B4-BE49-F238E27FC236}">
                <a16:creationId xmlns:a16="http://schemas.microsoft.com/office/drawing/2014/main" id="{CC5CB775-7FB8-41F9-9F72-0D1A3940DAD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230433" y="4532862"/>
            <a:ext cx="2781300" cy="1310640"/>
          </a:xfrm>
          <a:prstGeom prst="rect">
            <a:avLst/>
          </a:prstGeom>
          <a:noFill/>
          <a:ln>
            <a:noFill/>
          </a:ln>
        </p:spPr>
      </p:pic>
    </p:spTree>
    <p:extLst>
      <p:ext uri="{BB962C8B-B14F-4D97-AF65-F5344CB8AC3E}">
        <p14:creationId xmlns:p14="http://schemas.microsoft.com/office/powerpoint/2010/main" val="62367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9C4B7C-D780-49EE-8953-8AA3D059CBCF}"/>
              </a:ext>
            </a:extLst>
          </p:cNvPr>
          <p:cNvPicPr>
            <a:picLocks noChangeAspect="1"/>
          </p:cNvPicPr>
          <p:nvPr/>
        </p:nvPicPr>
        <p:blipFill rotWithShape="1">
          <a:blip r:embed="rId3"/>
          <a:srcRect l="26880" r="10209"/>
          <a:stretch/>
        </p:blipFill>
        <p:spPr>
          <a:xfrm flipH="1" flipV="1">
            <a:off x="4572000" y="813544"/>
            <a:ext cx="4572000" cy="5389352"/>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About Mary’s Meals UK</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23110" y="6214185"/>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129942" y="929431"/>
            <a:ext cx="4445360" cy="5564600"/>
          </a:xfrm>
          <a:prstGeom prst="rect">
            <a:avLst/>
          </a:prstGeom>
        </p:spPr>
        <p:txBody>
          <a:bodyPr wrap="square">
            <a:spAutoFit/>
          </a:bodyPr>
          <a:lstStyle/>
          <a:p>
            <a:r>
              <a:rPr lang="en-GB" sz="1270" dirty="0">
                <a:latin typeface="Arial" panose="020B0604020202020204" pitchFamily="34" charset="0"/>
                <a:ea typeface="Calibri" panose="020F0502020204030204" pitchFamily="34" charset="0"/>
                <a:cs typeface="Times New Roman" panose="02020603050405020304" pitchFamily="18" charset="0"/>
              </a:rPr>
              <a:t>In January 2015, to recognise the incredible growth of the Mary’s Meals movement around the world and to facilitate future growth in new countries, another entity – Mary’s Meals International (or ‘MMI’) – was formed. </a:t>
            </a:r>
          </a:p>
          <a:p>
            <a:pPr>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This new organisation assumed responsibility for directly delivering our programmes and for coordinating the growing number of Mary’s Meals organisations around the world, aimed at either awareness-raising or programme delivery.</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This structural change saw Mary’s Meals UK become the global movement’s largest fundraising organisation and enabled it to focus even more passionately on its mission to tell our story across Scotland, England, Northern Ireland and Wales, and empower more people to help us reach the next hungry child by offering their money, goods, skills, time or prayer.</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Today, Mary’s Meals UK raises awareness and funds under the direction of the Executive Director, and through the passion, commitment and dedication of our volunteers and staff, led by the Director of Communications, Director of Supporter Engagement and Income, and the Director of Finance and Operations. The organisation currently has offices in Glasgow, </a:t>
            </a:r>
            <a:r>
              <a:rPr lang="en-GB" sz="1270" dirty="0" err="1">
                <a:latin typeface="Arial" panose="020B0604020202020204" pitchFamily="34" charset="0"/>
                <a:ea typeface="Calibri" panose="020F0502020204030204" pitchFamily="34" charset="0"/>
                <a:cs typeface="Times New Roman" panose="02020603050405020304" pitchFamily="18" charset="0"/>
              </a:rPr>
              <a:t>Dalmally</a:t>
            </a:r>
            <a:r>
              <a:rPr lang="en-GB" sz="1270" dirty="0">
                <a:latin typeface="Arial" panose="020B0604020202020204" pitchFamily="34" charset="0"/>
                <a:ea typeface="Calibri" panose="020F0502020204030204" pitchFamily="34" charset="0"/>
                <a:cs typeface="Times New Roman" panose="02020603050405020304" pitchFamily="18" charset="0"/>
              </a:rPr>
              <a:t> and London and works to a hybrid working practice. </a:t>
            </a:r>
          </a:p>
        </p:txBody>
      </p:sp>
      <p:sp>
        <p:nvSpPr>
          <p:cNvPr id="16" name="Rectangle 15">
            <a:extLst>
              <a:ext uri="{FF2B5EF4-FFF2-40B4-BE49-F238E27FC236}">
                <a16:creationId xmlns:a16="http://schemas.microsoft.com/office/drawing/2014/main" id="{C4993362-2286-435A-92F2-013CC2C815D3}"/>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10</a:t>
            </a:r>
          </a:p>
        </p:txBody>
      </p:sp>
      <p:pic>
        <p:nvPicPr>
          <p:cNvPr id="13" name="Picture 12">
            <a:extLst>
              <a:ext uri="{FF2B5EF4-FFF2-40B4-BE49-F238E27FC236}">
                <a16:creationId xmlns:a16="http://schemas.microsoft.com/office/drawing/2014/main" id="{9D790A96-D10F-4F43-83C6-78E23FA3FCA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589639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Role outline</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18691" y="6200487"/>
            <a:ext cx="9175624" cy="657517"/>
            <a:chOff x="-31624" y="6111581"/>
            <a:chExt cx="9175624" cy="772297"/>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31624" y="6111581"/>
              <a:ext cx="9149758" cy="26334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Rectangle 12">
            <a:extLst>
              <a:ext uri="{FF2B5EF4-FFF2-40B4-BE49-F238E27FC236}">
                <a16:creationId xmlns:a16="http://schemas.microsoft.com/office/drawing/2014/main" id="{54BE68AE-F7BC-4D30-B04E-B663006A9EC3}"/>
              </a:ext>
            </a:extLst>
          </p:cNvPr>
          <p:cNvSpPr/>
          <p:nvPr/>
        </p:nvSpPr>
        <p:spPr>
          <a:xfrm>
            <a:off x="243040" y="1021147"/>
            <a:ext cx="4489734" cy="4862870"/>
          </a:xfrm>
          <a:prstGeom prst="rect">
            <a:avLst/>
          </a:prstGeom>
        </p:spPr>
        <p:txBody>
          <a:bodyPr wrap="square" lIns="91440" tIns="45720" rIns="91440" bIns="45720" anchor="t">
            <a:spAutoFit/>
          </a:bodyPr>
          <a:lstStyle/>
          <a:p>
            <a:r>
              <a:rPr lang="en-GB" sz="1200" b="1" dirty="0">
                <a:latin typeface="Arial" panose="020B0604020202020204" pitchFamily="34" charset="0"/>
                <a:cs typeface="Arial" panose="020B0604020202020204" pitchFamily="34" charset="0"/>
              </a:rPr>
              <a:t>Role title:	</a:t>
            </a:r>
            <a:r>
              <a:rPr lang="en-GB" sz="1200" dirty="0">
                <a:latin typeface="Arial" panose="020B0604020202020204" pitchFamily="34" charset="0"/>
                <a:cs typeface="Arial" panose="020B0604020202020204" pitchFamily="34" charset="0"/>
              </a:rPr>
              <a:t>People Officer</a:t>
            </a:r>
          </a:p>
          <a:p>
            <a:endParaRPr lang="en-GB" sz="1200" dirty="0">
              <a:latin typeface="Arial" panose="020B0604020202020204" pitchFamily="34" charset="0"/>
              <a:cs typeface="Arial" panose="020B0604020202020204" pitchFamily="34" charset="0"/>
            </a:endParaRPr>
          </a:p>
          <a:p>
            <a:r>
              <a:rPr lang="en-GB" sz="1200" b="1" dirty="0">
                <a:latin typeface="Arial"/>
                <a:cs typeface="Arial"/>
              </a:rPr>
              <a:t>Location:	</a:t>
            </a:r>
            <a:r>
              <a:rPr lang="en-GB" sz="1200" dirty="0">
                <a:latin typeface="Arial"/>
                <a:cs typeface="Arial"/>
              </a:rPr>
              <a:t>Office based, Glasgow </a:t>
            </a:r>
            <a:r>
              <a:rPr lang="en-GB" sz="1200" i="1" dirty="0">
                <a:latin typeface="Arial"/>
                <a:cs typeface="Arial"/>
              </a:rPr>
              <a:t>(working to our hybrid 	working model)</a:t>
            </a:r>
            <a:r>
              <a:rPr lang="en-GB" sz="1200" dirty="0">
                <a:latin typeface="Arial"/>
                <a:cs typeface="Arial"/>
              </a:rPr>
              <a:t> or home-based anywhere in the 	UK</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Contract:	</a:t>
            </a:r>
            <a:r>
              <a:rPr lang="en-GB" sz="1200" dirty="0">
                <a:latin typeface="Arial" panose="020B0604020202020204" pitchFamily="34" charset="0"/>
                <a:cs typeface="Arial" panose="020B0604020202020204" pitchFamily="34" charset="0"/>
              </a:rPr>
              <a:t>Full time, 37.5hours </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Salary:	</a:t>
            </a:r>
            <a:r>
              <a:rPr lang="en-GB" sz="1200" dirty="0">
                <a:latin typeface="Arial" panose="020B0604020202020204" pitchFamily="34" charset="0"/>
                <a:cs typeface="Arial" panose="020B0604020202020204" pitchFamily="34" charset="0"/>
              </a:rPr>
              <a:t>c. £26,806 per annum </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Benefits: 	</a:t>
            </a:r>
            <a:r>
              <a:rPr lang="en-GB" sz="1200" dirty="0">
                <a:latin typeface="Arial" panose="020B0604020202020204" pitchFamily="34" charset="0"/>
                <a:cs typeface="Arial" panose="020B0604020202020204" pitchFamily="34" charset="0"/>
              </a:rPr>
              <a:t>Flexible working, 34 days’ annual leave </a:t>
            </a:r>
          </a:p>
          <a:p>
            <a:r>
              <a:rPr lang="en-GB" sz="1200" dirty="0">
                <a:latin typeface="Arial" panose="020B0604020202020204" pitchFamily="34" charset="0"/>
                <a:cs typeface="Arial" panose="020B0604020202020204" pitchFamily="34" charset="0"/>
              </a:rPr>
              <a:t>	(including public holidays), and a </a:t>
            </a:r>
          </a:p>
          <a:p>
            <a:r>
              <a:rPr lang="en-GB" sz="1200" dirty="0">
                <a:latin typeface="Arial" panose="020B0604020202020204" pitchFamily="34" charset="0"/>
                <a:cs typeface="Arial" panose="020B0604020202020204" pitchFamily="34" charset="0"/>
              </a:rPr>
              <a:t>	non-contributory pension with employer 	contributions of  8%. For more information on 	what we offer, please visit </a:t>
            </a:r>
            <a:r>
              <a:rPr lang="en-GB" sz="12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our website</a:t>
            </a:r>
            <a:endParaRPr lang="en-GB" sz="1200" dirty="0">
              <a:latin typeface="Arial" panose="020B0604020202020204" pitchFamily="34" charset="0"/>
              <a:cs typeface="Arial" panose="020B0604020202020204" pitchFamily="34" charset="0"/>
            </a:endParaRPr>
          </a:p>
          <a:p>
            <a:endParaRPr lang="en-GB" sz="115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Reports to:	</a:t>
            </a:r>
            <a:r>
              <a:rPr lang="en-GB" sz="1200" dirty="0">
                <a:latin typeface="Arial" panose="020B0604020202020204" pitchFamily="34" charset="0"/>
                <a:cs typeface="Arial" panose="020B0604020202020204" pitchFamily="34" charset="0"/>
              </a:rPr>
              <a:t>Head of People</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Key relationships:	</a:t>
            </a:r>
          </a:p>
          <a:p>
            <a:r>
              <a:rPr lang="en-GB" sz="1200" dirty="0">
                <a:latin typeface="Arial" panose="020B0604020202020204" pitchFamily="34" charset="0"/>
                <a:cs typeface="Arial" panose="020B0604020202020204" pitchFamily="34" charset="0"/>
              </a:rPr>
              <a:t>	</a:t>
            </a:r>
            <a:r>
              <a:rPr lang="en-GB" sz="1200" u="sng" dirty="0">
                <a:latin typeface="Arial" panose="020B0604020202020204" pitchFamily="34" charset="0"/>
                <a:cs typeface="Arial" panose="020B0604020202020204" pitchFamily="34" charset="0"/>
              </a:rPr>
              <a:t>Internal:</a:t>
            </a:r>
            <a:r>
              <a:rPr lang="en-GB" sz="1200" dirty="0">
                <a:latin typeface="Arial" panose="020B0604020202020204" pitchFamily="34" charset="0"/>
                <a:cs typeface="Arial" panose="020B0604020202020204" pitchFamily="34" charset="0"/>
              </a:rPr>
              <a:t>        Managers, Staff, Volunteers</a:t>
            </a:r>
          </a:p>
          <a:p>
            <a:r>
              <a:rPr lang="en-GB" sz="1200" dirty="0">
                <a:latin typeface="Arial" panose="020B0604020202020204" pitchFamily="34" charset="0"/>
                <a:cs typeface="Arial" panose="020B0604020202020204" pitchFamily="34" charset="0"/>
              </a:rPr>
              <a:t>	</a:t>
            </a:r>
          </a:p>
          <a:p>
            <a:r>
              <a:rPr lang="en-GB" sz="1200" dirty="0">
                <a:latin typeface="Arial" panose="020B0604020202020204" pitchFamily="34" charset="0"/>
                <a:cs typeface="Arial" panose="020B0604020202020204" pitchFamily="34" charset="0"/>
              </a:rPr>
              <a:t>	</a:t>
            </a:r>
            <a:r>
              <a:rPr lang="en-GB" sz="1200" u="sng" dirty="0">
                <a:latin typeface="Arial" panose="020B0604020202020204" pitchFamily="34" charset="0"/>
                <a:cs typeface="Arial" panose="020B0604020202020204" pitchFamily="34" charset="0"/>
              </a:rPr>
              <a:t>External:</a:t>
            </a:r>
            <a:r>
              <a:rPr lang="en-GB" sz="1200" dirty="0">
                <a:latin typeface="Arial" panose="020B0604020202020204" pitchFamily="34" charset="0"/>
                <a:cs typeface="Arial" panose="020B0604020202020204" pitchFamily="34" charset="0"/>
              </a:rPr>
              <a:t>	MMI People team, Recruitment 		Services	</a:t>
            </a:r>
          </a:p>
          <a:p>
            <a:br>
              <a:rPr lang="en-GB" sz="1150" dirty="0">
                <a:latin typeface="Arial" panose="020B0604020202020204" pitchFamily="34" charset="0"/>
                <a:cs typeface="Arial" panose="020B0604020202020204" pitchFamily="34" charset="0"/>
              </a:rPr>
            </a:br>
            <a:endParaRPr lang="en-GB" sz="1150" dirty="0">
              <a:latin typeface="Arial" panose="020B0604020202020204" pitchFamily="34" charset="0"/>
              <a:cs typeface="Arial" panose="020B0604020202020204" pitchFamily="34" charset="0"/>
            </a:endParaRPr>
          </a:p>
          <a:p>
            <a:r>
              <a:rPr lang="en-GB" sz="1150" dirty="0">
                <a:latin typeface="Arial" panose="020B0604020202020204" pitchFamily="34" charset="0"/>
                <a:cs typeface="Arial" panose="020B0604020202020204" pitchFamily="34" charset="0"/>
              </a:rPr>
              <a:t>	</a:t>
            </a:r>
            <a:endParaRPr lang="en-GB" sz="1150" u="sng" dirty="0">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EED3CBC3-5CE6-4717-B15A-2F6B8917845A}"/>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11</a:t>
            </a:r>
          </a:p>
        </p:txBody>
      </p:sp>
      <p:pic>
        <p:nvPicPr>
          <p:cNvPr id="31" name="Picture 30">
            <a:extLst>
              <a:ext uri="{FF2B5EF4-FFF2-40B4-BE49-F238E27FC236}">
                <a16:creationId xmlns:a16="http://schemas.microsoft.com/office/drawing/2014/main" id="{BA2B1A41-D209-49B3-89C3-DB1467694FB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pic>
        <p:nvPicPr>
          <p:cNvPr id="3" name="Picture 2">
            <a:extLst>
              <a:ext uri="{FF2B5EF4-FFF2-40B4-BE49-F238E27FC236}">
                <a16:creationId xmlns:a16="http://schemas.microsoft.com/office/drawing/2014/main" id="{BB715413-2F00-4F9E-AA75-E7D7A9D46BAC}"/>
              </a:ext>
            </a:extLst>
          </p:cNvPr>
          <p:cNvPicPr>
            <a:picLocks noChangeAspect="1"/>
          </p:cNvPicPr>
          <p:nvPr/>
        </p:nvPicPr>
        <p:blipFill>
          <a:blip r:embed="rId5"/>
          <a:stretch>
            <a:fillRect/>
          </a:stretch>
        </p:blipFill>
        <p:spPr>
          <a:xfrm>
            <a:off x="5469207" y="1115417"/>
            <a:ext cx="3164019" cy="4746029"/>
          </a:xfrm>
          <a:prstGeom prst="rect">
            <a:avLst/>
          </a:prstGeom>
        </p:spPr>
      </p:pic>
    </p:spTree>
    <p:extLst>
      <p:ext uri="{BB962C8B-B14F-4D97-AF65-F5344CB8AC3E}">
        <p14:creationId xmlns:p14="http://schemas.microsoft.com/office/powerpoint/2010/main" val="2160357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People team structure</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18691" y="6200487"/>
            <a:ext cx="9175624" cy="657517"/>
            <a:chOff x="-31624" y="6111581"/>
            <a:chExt cx="9175624" cy="772297"/>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31624" y="6111581"/>
              <a:ext cx="9149758" cy="26334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Rectangle 12">
            <a:extLst>
              <a:ext uri="{FF2B5EF4-FFF2-40B4-BE49-F238E27FC236}">
                <a16:creationId xmlns:a16="http://schemas.microsoft.com/office/drawing/2014/main" id="{54BE68AE-F7BC-4D30-B04E-B663006A9EC3}"/>
              </a:ext>
            </a:extLst>
          </p:cNvPr>
          <p:cNvSpPr/>
          <p:nvPr/>
        </p:nvSpPr>
        <p:spPr>
          <a:xfrm>
            <a:off x="243040" y="1021147"/>
            <a:ext cx="4388776" cy="623248"/>
          </a:xfrm>
          <a:prstGeom prst="rect">
            <a:avLst/>
          </a:prstGeom>
        </p:spPr>
        <p:txBody>
          <a:bodyPr wrap="square" lIns="91440" tIns="45720" rIns="91440" bIns="45720" anchor="t">
            <a:spAutoFit/>
          </a:bodyPr>
          <a:lstStyle/>
          <a:p>
            <a:br>
              <a:rPr lang="en-GB" sz="1150" dirty="0">
                <a:latin typeface="Arial" panose="020B0604020202020204" pitchFamily="34" charset="0"/>
                <a:cs typeface="Arial" panose="020B0604020202020204" pitchFamily="34" charset="0"/>
              </a:rPr>
            </a:br>
            <a:endParaRPr lang="en-GB" sz="1150" dirty="0">
              <a:latin typeface="Arial" panose="020B0604020202020204" pitchFamily="34" charset="0"/>
              <a:cs typeface="Arial" panose="020B0604020202020204" pitchFamily="34" charset="0"/>
            </a:endParaRPr>
          </a:p>
          <a:p>
            <a:r>
              <a:rPr lang="en-GB" sz="1150" dirty="0">
                <a:latin typeface="Arial" panose="020B0604020202020204" pitchFamily="34" charset="0"/>
                <a:cs typeface="Arial" panose="020B0604020202020204" pitchFamily="34" charset="0"/>
              </a:rPr>
              <a:t>	</a:t>
            </a:r>
            <a:endParaRPr lang="en-GB" sz="1150" u="sng" dirty="0">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EED3CBC3-5CE6-4717-B15A-2F6B8917845A}"/>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12</a:t>
            </a:r>
          </a:p>
        </p:txBody>
      </p:sp>
      <p:pic>
        <p:nvPicPr>
          <p:cNvPr id="31" name="Picture 30">
            <a:extLst>
              <a:ext uri="{FF2B5EF4-FFF2-40B4-BE49-F238E27FC236}">
                <a16:creationId xmlns:a16="http://schemas.microsoft.com/office/drawing/2014/main" id="{BA2B1A41-D209-49B3-89C3-DB1467694FB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4" name="TextBox 3">
            <a:extLst>
              <a:ext uri="{FF2B5EF4-FFF2-40B4-BE49-F238E27FC236}">
                <a16:creationId xmlns:a16="http://schemas.microsoft.com/office/drawing/2014/main" id="{423CA1B2-25E3-41D9-B426-02FC298220ED}"/>
              </a:ext>
            </a:extLst>
          </p:cNvPr>
          <p:cNvSpPr txBox="1"/>
          <p:nvPr/>
        </p:nvSpPr>
        <p:spPr>
          <a:xfrm>
            <a:off x="5216588" y="1130532"/>
            <a:ext cx="3342640" cy="646331"/>
          </a:xfrm>
          <a:prstGeom prst="rect">
            <a:avLst/>
          </a:prstGeom>
          <a:noFill/>
        </p:spPr>
        <p:txBody>
          <a:bodyPr wrap="square" rtlCol="0">
            <a:spAutoFit/>
          </a:bodyPr>
          <a:lstStyle/>
          <a:p>
            <a:pPr algn="ctr"/>
            <a:endParaRPr lang="en-GB" b="1" dirty="0">
              <a:solidFill>
                <a:srgbClr val="0198DC"/>
              </a:solidFill>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pic>
        <p:nvPicPr>
          <p:cNvPr id="12" name="Picture 11" descr="Graphical user interface, application&#10;&#10;Description automatically generated">
            <a:extLst>
              <a:ext uri="{FF2B5EF4-FFF2-40B4-BE49-F238E27FC236}">
                <a16:creationId xmlns:a16="http://schemas.microsoft.com/office/drawing/2014/main" id="{3B96253E-F42B-4433-9F16-83C34202E381}"/>
              </a:ext>
            </a:extLst>
          </p:cNvPr>
          <p:cNvPicPr>
            <a:picLocks noChangeAspect="1"/>
          </p:cNvPicPr>
          <p:nvPr/>
        </p:nvPicPr>
        <p:blipFill rotWithShape="1">
          <a:blip r:embed="rId4"/>
          <a:srcRect l="44039" t="41068" r="35354" b="37955"/>
          <a:stretch/>
        </p:blipFill>
        <p:spPr bwMode="auto">
          <a:xfrm>
            <a:off x="1451829" y="1598934"/>
            <a:ext cx="6208717" cy="35547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10108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6" y="323680"/>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319460"/>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172380" y="911235"/>
            <a:ext cx="4107736" cy="6494085"/>
          </a:xfrm>
          <a:prstGeom prst="rect">
            <a:avLst/>
          </a:prstGeom>
        </p:spPr>
        <p:txBody>
          <a:bodyPr wrap="square" anchor="t">
            <a:spAutoFit/>
          </a:bodyPr>
          <a:lstStyle/>
          <a:p>
            <a:r>
              <a:rPr lang="en-GB" sz="1400" b="1" dirty="0">
                <a:solidFill>
                  <a:srgbClr val="019CDC"/>
                </a:solidFill>
                <a:latin typeface="Arial" panose="020B0604020202020204" pitchFamily="34" charset="0"/>
                <a:cs typeface="Arial" panose="020B0604020202020204" pitchFamily="34" charset="0"/>
              </a:rPr>
              <a:t>Role overview</a:t>
            </a:r>
          </a:p>
          <a:p>
            <a:r>
              <a:rPr lang="en-GB" sz="1200" dirty="0">
                <a:latin typeface="Arial" panose="020B0604020202020204" pitchFamily="34" charset="0"/>
                <a:cs typeface="Arial" panose="020B0604020202020204" pitchFamily="34" charset="0"/>
              </a:rPr>
              <a:t>The People Officer will lead and support on areas such as recruiting, onboarding, learning and development, people relations and people engagement for both staff and volunteers. </a:t>
            </a:r>
          </a:p>
          <a:p>
            <a:r>
              <a:rPr lang="en-GB" sz="1200" dirty="0">
                <a:latin typeface="Arial" panose="020B0604020202020204" pitchFamily="34" charset="0"/>
                <a:cs typeface="Arial" panose="020B0604020202020204" pitchFamily="34" charset="0"/>
              </a:rPr>
              <a:t>Their support to our staff, volunteers and managers will help in sharing the story about how the Mary’s Meals school feeding programme is helping to life impoverished and marginalised children in the developing world out of poverty, ensuring that the values of the organisation are upheld and promoted in all people activities. </a:t>
            </a:r>
          </a:p>
          <a:p>
            <a:endParaRPr lang="en-GB" sz="1400" b="1" dirty="0">
              <a:solidFill>
                <a:srgbClr val="019CDC"/>
              </a:solidFill>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Principal duties</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Collaborate with managers in discussing recruitment requirements and developing role descriptions and recruitment packs for staff and volunteers</a:t>
            </a:r>
          </a:p>
          <a:p>
            <a:pPr marL="171450" lvl="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Source and recruit candidates through various techniques and short list in line with the requirements of the role</a:t>
            </a:r>
          </a:p>
          <a:p>
            <a:pPr marL="171450" lvl="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Arrange interviews and oversee the follow up to candidates of any appointments or feedback due</a:t>
            </a:r>
          </a:p>
          <a:p>
            <a:pPr marL="171450" lvl="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Prepare any associated paperwork and oversee the onboarding process for staff and volunteers, such as producing offer details, managing references along with producing engagement welcome materials</a:t>
            </a:r>
          </a:p>
          <a:p>
            <a:pPr marL="171450" lvl="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13</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746B3CC5-96AB-4619-9477-E2EB1C52F517}"/>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99BEDC0B-20B8-4191-AC62-B0CBB5A3178E}"/>
              </a:ext>
            </a:extLst>
          </p:cNvPr>
          <p:cNvSpPr/>
          <p:nvPr/>
        </p:nvSpPr>
        <p:spPr>
          <a:xfrm>
            <a:off x="4572000" y="960262"/>
            <a:ext cx="4107736" cy="6401753"/>
          </a:xfrm>
          <a:prstGeom prst="rect">
            <a:avLst/>
          </a:prstGeom>
        </p:spPr>
        <p:txBody>
          <a:bodyPr wrap="square" anchor="t">
            <a:spAutoFit/>
          </a:bodyPr>
          <a:lstStyle/>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Organise an engaging induction for any new employees or volunteers joining Mary’s Meals UK</a:t>
            </a:r>
          </a:p>
          <a:p>
            <a:pPr marL="171450" lvl="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Develop and deliver routine trainings to employees and contribute to the development of online trainings on </a:t>
            </a:r>
            <a:r>
              <a:rPr lang="en-GB" sz="1200" dirty="0" err="1">
                <a:latin typeface="Arial" panose="020B0604020202020204" pitchFamily="34" charset="0"/>
                <a:cs typeface="Arial" panose="020B0604020202020204" pitchFamily="34" charset="0"/>
              </a:rPr>
              <a:t>iLearn</a:t>
            </a:r>
            <a:endParaRPr lang="en-GB"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Support in the administration of organisational change and development including restructures, team development and capacity building</a:t>
            </a:r>
          </a:p>
          <a:p>
            <a:pPr marL="171450" lvl="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Contribute to creating plans of all learning and development opportunities and development plans for individuals, including any volunteer opportunities</a:t>
            </a:r>
          </a:p>
          <a:p>
            <a:pPr marL="171450" lvl="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Support during the PDR cycle with regards to ensuring the process has been adhered to and overseeing any paperwork to be developed in line with the outcome of the review meetings</a:t>
            </a:r>
          </a:p>
          <a:p>
            <a:pPr marL="171450" lvl="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Prepare any relevant paperwork following investigation, disciplinary or grievance meetings with the support of the Head of People</a:t>
            </a:r>
          </a:p>
          <a:p>
            <a:pPr marL="171450" lvl="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Establish and maintain strong collaborative relationships with our people to build trust, always ensure confidentiality of any information or documentation they come into contact with</a:t>
            </a:r>
          </a:p>
          <a:p>
            <a:pPr marL="171450" lvl="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0124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3599" y="244755"/>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213764" y="819653"/>
            <a:ext cx="4442903" cy="6555641"/>
          </a:xfrm>
          <a:prstGeom prst="rect">
            <a:avLst/>
          </a:prstGeom>
        </p:spPr>
        <p:txBody>
          <a:bodyPr wrap="square">
            <a:spAutoFit/>
          </a:bodyPr>
          <a:lstStyle/>
          <a:p>
            <a:endParaRPr lang="en-GB"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Support in leading people engagement and wellbeing initiatives</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Arrange logistics surrounding training opportunities or departmental away days in terms of venues, travel, team building events etc. </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Attend any events, relating to wellbeing and engagement to support our people and lead by example</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Support in making any required changes to policies, procedural documents, handbooks or offer documentation</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Oversee the People, Salesforce and </a:t>
            </a:r>
            <a:r>
              <a:rPr lang="en-GB" sz="1200" dirty="0" err="1">
                <a:latin typeface="Arial" panose="020B0604020202020204" pitchFamily="34" charset="0"/>
                <a:cs typeface="Arial" panose="020B0604020202020204" pitchFamily="34" charset="0"/>
              </a:rPr>
              <a:t>iLearn</a:t>
            </a:r>
            <a:r>
              <a:rPr lang="en-GB" sz="1200" dirty="0">
                <a:latin typeface="Arial" panose="020B0604020202020204" pitchFamily="34" charset="0"/>
                <a:cs typeface="Arial" panose="020B0604020202020204" pitchFamily="34" charset="0"/>
              </a:rPr>
              <a:t> systems to ensure adequate information is captured and managed in line with General Data Privacy Regulations</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Advise Finance regarding any payroll changes which may affect from month to month, ensuring documents are saved on the shared site and the tracker is updated in a timely manner</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Prepare and oversee the electronic personnel files of all staff, ensuring the digital People area is organised and well maintained, presented.  </a:t>
            </a:r>
          </a:p>
          <a:p>
            <a:endParaRPr lang="en-GB" sz="1200" dirty="0">
              <a:solidFill>
                <a:srgbClr val="FF0000"/>
              </a:solidFill>
              <a:latin typeface="Arial" panose="020B0604020202020204" pitchFamily="34" charset="0"/>
              <a:cs typeface="Arial" panose="020B0604020202020204" pitchFamily="34" charset="0"/>
            </a:endParaRPr>
          </a:p>
          <a:p>
            <a:pPr lvl="0"/>
            <a:endParaRPr lang="en-GB" sz="1200" dirty="0">
              <a:solidFill>
                <a:srgbClr val="FF0000"/>
              </a:solidFill>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19A5F65-4A88-4CF2-A5CA-4C3B0B345455}"/>
              </a:ext>
            </a:extLst>
          </p:cNvPr>
          <p:cNvSpPr/>
          <p:nvPr/>
        </p:nvSpPr>
        <p:spPr>
          <a:xfrm>
            <a:off x="4262184" y="797674"/>
            <a:ext cx="4910684" cy="1545038"/>
          </a:xfrm>
          <a:prstGeom prst="rect">
            <a:avLst/>
          </a:prstGeom>
        </p:spPr>
        <p:txBody>
          <a:bodyPr wrap="square">
            <a:spAutoFit/>
          </a:bodyPr>
          <a:lstStyle/>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14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14</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4" name="Rectangle 3">
            <a:extLst>
              <a:ext uri="{FF2B5EF4-FFF2-40B4-BE49-F238E27FC236}">
                <a16:creationId xmlns:a16="http://schemas.microsoft.com/office/drawing/2014/main" id="{D51FD4E1-F273-4305-ABE2-B001C7D2B68E}"/>
              </a:ext>
            </a:extLst>
          </p:cNvPr>
          <p:cNvSpPr/>
          <p:nvPr/>
        </p:nvSpPr>
        <p:spPr>
          <a:xfrm>
            <a:off x="4431526" y="890465"/>
            <a:ext cx="4572000" cy="830997"/>
          </a:xfrm>
          <a:prstGeom prst="rect">
            <a:avLst/>
          </a:prstGeom>
        </p:spPr>
        <p:txBody>
          <a:bodyPr>
            <a:spAutoFit/>
          </a:bodyPr>
          <a:lstStyle/>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p:txBody>
      </p:sp>
      <p:pic>
        <p:nvPicPr>
          <p:cNvPr id="1028" name="Picture 4" descr="Full screen preview">
            <a:extLst>
              <a:ext uri="{FF2B5EF4-FFF2-40B4-BE49-F238E27FC236}">
                <a16:creationId xmlns:a16="http://schemas.microsoft.com/office/drawing/2014/main" id="{CA54BFE9-BF88-4B45-B1FE-3BFDC6C349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5689" y="962758"/>
            <a:ext cx="3515044" cy="5037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751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Full screen preview">
            <a:extLst>
              <a:ext uri="{FF2B5EF4-FFF2-40B4-BE49-F238E27FC236}">
                <a16:creationId xmlns:a16="http://schemas.microsoft.com/office/drawing/2014/main" id="{FF1FF61A-EC1E-4F55-A3D6-FCB3B6CB4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133" y="2062547"/>
            <a:ext cx="3111300" cy="410581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3599" y="161717"/>
            <a:ext cx="7185803" cy="86177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Qualifications, experience and skills</a:t>
            </a:r>
          </a:p>
          <a:p>
            <a:endParaRPr lang="en-GB" sz="2500">
              <a:solidFill>
                <a:schemeClr val="bg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267319" y="982176"/>
            <a:ext cx="3839957" cy="5262979"/>
          </a:xfrm>
          <a:prstGeom prst="rect">
            <a:avLst/>
          </a:prstGeom>
        </p:spPr>
        <p:txBody>
          <a:bodyPr wrap="square">
            <a:spAutoFit/>
          </a:bodyPr>
          <a:lstStyle/>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Experience in working in a human resources/people capacity</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Understanding of HR best practice and some knowledge of employment law/policies and practices</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Ability to contribute in the development of HR documentation including employment contracts, letters and recruitment material</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Practical experience of coordinating recruitment and interview processes</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Ability to prioritise work to deadlines and excellent  attention to detail</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Excellent interpersonal skills to liaise with and support staff members </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Effective communication skills, both written and verbal</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Planning and work organisational skills with the ability to meet agreed timelines</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IT proficient: MS Office applications, Word, Excel and Outlook</a:t>
            </a:r>
          </a:p>
        </p:txBody>
      </p:sp>
      <p:sp>
        <p:nvSpPr>
          <p:cNvPr id="2" name="Rectangle 1">
            <a:extLst>
              <a:ext uri="{FF2B5EF4-FFF2-40B4-BE49-F238E27FC236}">
                <a16:creationId xmlns:a16="http://schemas.microsoft.com/office/drawing/2014/main" id="{319A5F65-4A88-4CF2-A5CA-4C3B0B345455}"/>
              </a:ext>
            </a:extLst>
          </p:cNvPr>
          <p:cNvSpPr/>
          <p:nvPr/>
        </p:nvSpPr>
        <p:spPr>
          <a:xfrm>
            <a:off x="4262184" y="797674"/>
            <a:ext cx="4910684" cy="1545038"/>
          </a:xfrm>
          <a:prstGeom prst="rect">
            <a:avLst/>
          </a:prstGeom>
        </p:spPr>
        <p:txBody>
          <a:bodyPr wrap="square">
            <a:spAutoFit/>
          </a:bodyPr>
          <a:lstStyle/>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14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15</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15" name="Rectangle 14">
            <a:extLst>
              <a:ext uri="{FF2B5EF4-FFF2-40B4-BE49-F238E27FC236}">
                <a16:creationId xmlns:a16="http://schemas.microsoft.com/office/drawing/2014/main" id="{C6314163-3473-4B10-8055-525523D04686}"/>
              </a:ext>
            </a:extLst>
          </p:cNvPr>
          <p:cNvSpPr/>
          <p:nvPr/>
        </p:nvSpPr>
        <p:spPr>
          <a:xfrm>
            <a:off x="4797547" y="1000288"/>
            <a:ext cx="4079134" cy="1200329"/>
          </a:xfrm>
          <a:prstGeom prst="rect">
            <a:avLst/>
          </a:prstGeom>
        </p:spPr>
        <p:txBody>
          <a:bodyPr wrap="square">
            <a:spAutoFit/>
          </a:bodyPr>
          <a:lstStyle/>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Commitment to continuous improvement for yourself and others</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Open to accepting guidance from colleagues to ensure consistency in the growth of Mary’s Meals UK	</a:t>
            </a:r>
          </a:p>
        </p:txBody>
      </p:sp>
    </p:spTree>
    <p:extLst>
      <p:ext uri="{BB962C8B-B14F-4D97-AF65-F5344CB8AC3E}">
        <p14:creationId xmlns:p14="http://schemas.microsoft.com/office/powerpoint/2010/main" val="986399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AA314B-1E83-410B-8471-DBB51721018A}"/>
              </a:ext>
            </a:extLst>
          </p:cNvPr>
          <p:cNvPicPr>
            <a:picLocks noChangeAspect="1"/>
          </p:cNvPicPr>
          <p:nvPr/>
        </p:nvPicPr>
        <p:blipFill>
          <a:blip r:embed="rId3"/>
          <a:stretch>
            <a:fillRect/>
          </a:stretch>
        </p:blipFill>
        <p:spPr>
          <a:xfrm>
            <a:off x="-26126" y="6218347"/>
            <a:ext cx="9196251" cy="639653"/>
          </a:xfrm>
          <a:prstGeom prst="rect">
            <a:avLst/>
          </a:prstGeom>
        </p:spPr>
      </p:pic>
      <p:pic>
        <p:nvPicPr>
          <p:cNvPr id="5" name="Picture 4">
            <a:extLst>
              <a:ext uri="{FF2B5EF4-FFF2-40B4-BE49-F238E27FC236}">
                <a16:creationId xmlns:a16="http://schemas.microsoft.com/office/drawing/2014/main" id="{681F4C0D-C1F0-47B0-8E50-97DCF5CFF121}"/>
              </a:ext>
            </a:extLst>
          </p:cNvPr>
          <p:cNvPicPr>
            <a:picLocks noChangeAspect="1"/>
          </p:cNvPicPr>
          <p:nvPr/>
        </p:nvPicPr>
        <p:blipFill>
          <a:blip r:embed="rId4"/>
          <a:stretch>
            <a:fillRect/>
          </a:stretch>
        </p:blipFill>
        <p:spPr>
          <a:xfrm>
            <a:off x="0" y="0"/>
            <a:ext cx="9144000" cy="774192"/>
          </a:xfrm>
          <a:prstGeom prst="rect">
            <a:avLst/>
          </a:prstGeom>
        </p:spPr>
      </p:pic>
      <p:pic>
        <p:nvPicPr>
          <p:cNvPr id="6" name="Picture 5">
            <a:extLst>
              <a:ext uri="{FF2B5EF4-FFF2-40B4-BE49-F238E27FC236}">
                <a16:creationId xmlns:a16="http://schemas.microsoft.com/office/drawing/2014/main" id="{2E47B5E7-4C2E-4F2F-A36F-CAF6BEE982E5}"/>
              </a:ext>
            </a:extLst>
          </p:cNvPr>
          <p:cNvPicPr>
            <a:picLocks noChangeAspect="1"/>
          </p:cNvPicPr>
          <p:nvPr/>
        </p:nvPicPr>
        <p:blipFill>
          <a:blip r:embed="rId5"/>
          <a:stretch>
            <a:fillRect/>
          </a:stretch>
        </p:blipFill>
        <p:spPr>
          <a:xfrm>
            <a:off x="7669521" y="70076"/>
            <a:ext cx="1066892" cy="634039"/>
          </a:xfrm>
          <a:prstGeom prst="rect">
            <a:avLst/>
          </a:prstGeom>
        </p:spPr>
      </p:pic>
      <p:sp>
        <p:nvSpPr>
          <p:cNvPr id="7" name="Rectangle 6">
            <a:extLst>
              <a:ext uri="{FF2B5EF4-FFF2-40B4-BE49-F238E27FC236}">
                <a16:creationId xmlns:a16="http://schemas.microsoft.com/office/drawing/2014/main" id="{B3D2B1B7-D541-433C-A838-83F2350301D9}"/>
              </a:ext>
            </a:extLst>
          </p:cNvPr>
          <p:cNvSpPr/>
          <p:nvPr/>
        </p:nvSpPr>
        <p:spPr>
          <a:xfrm>
            <a:off x="155005" y="202429"/>
            <a:ext cx="6361908" cy="477054"/>
          </a:xfrm>
          <a:prstGeom prst="rect">
            <a:avLst/>
          </a:prstGeom>
        </p:spPr>
        <p:txBody>
          <a:bodyPr wrap="square">
            <a:spAutoFit/>
          </a:bodyPr>
          <a:lstStyle/>
          <a:p>
            <a:r>
              <a:rPr lang="en-GB" sz="2500">
                <a:solidFill>
                  <a:schemeClr val="bg1"/>
                </a:solidFill>
                <a:latin typeface="Arial" panose="020B0604020202020204" pitchFamily="34" charset="0"/>
                <a:cs typeface="Arial" panose="020B0604020202020204" pitchFamily="34" charset="0"/>
              </a:rPr>
              <a:t>Mary’s Meals UK competencies</a:t>
            </a:r>
          </a:p>
        </p:txBody>
      </p:sp>
      <p:sp>
        <p:nvSpPr>
          <p:cNvPr id="10" name="Rectangle 9">
            <a:extLst>
              <a:ext uri="{FF2B5EF4-FFF2-40B4-BE49-F238E27FC236}">
                <a16:creationId xmlns:a16="http://schemas.microsoft.com/office/drawing/2014/main" id="{633523E6-3C56-41CE-8771-BB22FA7D5EF3}"/>
              </a:ext>
            </a:extLst>
          </p:cNvPr>
          <p:cNvSpPr/>
          <p:nvPr/>
        </p:nvSpPr>
        <p:spPr>
          <a:xfrm>
            <a:off x="8789416" y="6530345"/>
            <a:ext cx="354584"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16</a:t>
            </a:r>
          </a:p>
        </p:txBody>
      </p:sp>
      <p:sp>
        <p:nvSpPr>
          <p:cNvPr id="12" name="Rectangle 11">
            <a:extLst>
              <a:ext uri="{FF2B5EF4-FFF2-40B4-BE49-F238E27FC236}">
                <a16:creationId xmlns:a16="http://schemas.microsoft.com/office/drawing/2014/main" id="{62FE79D3-B375-4B1B-81E7-BA99BEBA2BB5}"/>
              </a:ext>
            </a:extLst>
          </p:cNvPr>
          <p:cNvSpPr/>
          <p:nvPr/>
        </p:nvSpPr>
        <p:spPr>
          <a:xfrm>
            <a:off x="407588" y="907215"/>
            <a:ext cx="4041075" cy="5047536"/>
          </a:xfrm>
          <a:prstGeom prst="rect">
            <a:avLst/>
          </a:prstGeom>
        </p:spPr>
        <p:txBody>
          <a:bodyPr wrap="square">
            <a:spAutoFit/>
          </a:bodyPr>
          <a:lstStyle/>
          <a:p>
            <a:r>
              <a:rPr lang="en-GB" sz="1200" b="1">
                <a:latin typeface="Arial" panose="020B0604020202020204" pitchFamily="34" charset="0"/>
                <a:cs typeface="Arial" panose="020B0604020202020204" pitchFamily="34" charset="0"/>
              </a:rPr>
              <a:t>All Mary’s Meals UK employees approach their role in line with our 7S competency model:</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1. Self</a:t>
            </a:r>
          </a:p>
          <a:p>
            <a:endParaRPr lang="en-GB" sz="4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build and demonstrate resilience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lead by example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I’m authentic and true to Mary’s Meals values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develop myself and set stretching goals</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2. Service</a:t>
            </a:r>
          </a:p>
          <a:p>
            <a:endParaRPr lang="en-GB" sz="8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have a vocational attitude to my work</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inspire hope in others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build belief that even difficult challenges can be solved</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am committed to serving and enabling all who want to be part of the global movement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work to ensure our future will be even better than our past</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3. Simplicity</a:t>
            </a:r>
          </a:p>
          <a:p>
            <a:endParaRPr lang="en-GB" sz="4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communicate effectively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follow clear decision-making criteria</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create plans that are easy to follow and contribute to organisational goals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embrace inclusivity and diversity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focus on delivering results</a:t>
            </a:r>
          </a:p>
        </p:txBody>
      </p:sp>
      <p:sp>
        <p:nvSpPr>
          <p:cNvPr id="13" name="Rectangle 12">
            <a:extLst>
              <a:ext uri="{FF2B5EF4-FFF2-40B4-BE49-F238E27FC236}">
                <a16:creationId xmlns:a16="http://schemas.microsoft.com/office/drawing/2014/main" id="{0E01D0EE-8CE9-4916-A850-E8F3319FA137}"/>
              </a:ext>
            </a:extLst>
          </p:cNvPr>
          <p:cNvSpPr/>
          <p:nvPr/>
        </p:nvSpPr>
        <p:spPr>
          <a:xfrm>
            <a:off x="4695338" y="907215"/>
            <a:ext cx="3939211" cy="5078313"/>
          </a:xfrm>
          <a:prstGeom prst="rect">
            <a:avLst/>
          </a:prstGeom>
        </p:spPr>
        <p:txBody>
          <a:bodyPr wrap="square">
            <a:spAutoFit/>
          </a:bodyPr>
          <a:lstStyle/>
          <a:p>
            <a:r>
              <a:rPr lang="en-GB" sz="1200">
                <a:latin typeface="Arial" panose="020B0604020202020204" pitchFamily="34" charset="0"/>
                <a:cs typeface="Arial" panose="020B0604020202020204" pitchFamily="34" charset="0"/>
              </a:rPr>
              <a:t> </a:t>
            </a:r>
            <a:r>
              <a:rPr lang="en-GB" sz="1400" b="1">
                <a:solidFill>
                  <a:srgbClr val="019CDC"/>
                </a:solidFill>
                <a:latin typeface="Arial" panose="020B0604020202020204" pitchFamily="34" charset="0"/>
                <a:cs typeface="Arial" panose="020B0604020202020204" pitchFamily="34" charset="0"/>
              </a:rPr>
              <a:t>4. Stewardship</a:t>
            </a:r>
          </a:p>
          <a:p>
            <a:endParaRPr lang="en-GB" sz="8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pay attention to the things that matter most; </a:t>
            </a:r>
            <a:br>
              <a:rPr lang="en-GB" sz="1200">
                <a:latin typeface="Arial" panose="020B0604020202020204" pitchFamily="34" charset="0"/>
                <a:cs typeface="Arial" panose="020B0604020202020204" pitchFamily="34" charset="0"/>
              </a:rPr>
            </a:br>
            <a:r>
              <a:rPr lang="en-GB" sz="1200">
                <a:latin typeface="Arial" panose="020B0604020202020204" pitchFamily="34" charset="0"/>
                <a:cs typeface="Arial" panose="020B0604020202020204" pitchFamily="34" charset="0"/>
              </a:rPr>
              <a:t>(a) our physical resources; (b) our people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nurture, develop and respect our relationships with external stakeholders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deliver on my promises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am happy to be held accountable and to hold others to account</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5. Strategy</a:t>
            </a:r>
          </a:p>
          <a:p>
            <a:endParaRPr lang="en-GB" sz="8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have a point of view about the future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know our stakeholders and see our priorities clearly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help others to work in ways that have the </a:t>
            </a:r>
            <a:br>
              <a:rPr lang="en-GB" sz="1200">
                <a:latin typeface="Arial" panose="020B0604020202020204" pitchFamily="34" charset="0"/>
                <a:cs typeface="Arial" panose="020B0604020202020204" pitchFamily="34" charset="0"/>
              </a:rPr>
            </a:br>
            <a:r>
              <a:rPr lang="en-GB" sz="1200">
                <a:latin typeface="Arial" panose="020B0604020202020204" pitchFamily="34" charset="0"/>
                <a:cs typeface="Arial" panose="020B0604020202020204" pitchFamily="34" charset="0"/>
              </a:rPr>
              <a:t>greatest impact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develop strategy and translate it into action</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6. Strengthen</a:t>
            </a:r>
          </a:p>
          <a:p>
            <a:endParaRPr lang="en-GB" sz="8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contribute to a positive work environment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support those around me</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7. Success</a:t>
            </a:r>
          </a:p>
          <a:p>
            <a:endParaRPr lang="en-GB" sz="4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maintain my technical competence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contribute to the success of my team</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ensure accountability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embrace change</a:t>
            </a:r>
          </a:p>
        </p:txBody>
      </p:sp>
    </p:spTree>
    <p:extLst>
      <p:ext uri="{BB962C8B-B14F-4D97-AF65-F5344CB8AC3E}">
        <p14:creationId xmlns:p14="http://schemas.microsoft.com/office/powerpoint/2010/main" val="1448997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3AA2F2-D2C7-495B-9DC2-375B4AF6D7B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501445"/>
            <a:ext cx="9144000" cy="6274124"/>
          </a:xfrm>
          <a:prstGeom prst="rect">
            <a:avLst/>
          </a:prstGeom>
        </p:spPr>
      </p:pic>
      <p:sp>
        <p:nvSpPr>
          <p:cNvPr id="14" name="Rectangle 13"/>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1EDD56B-D27E-49BD-851F-BFB0A5D756BF}"/>
              </a:ext>
            </a:extLst>
          </p:cNvPr>
          <p:cNvSpPr/>
          <p:nvPr/>
        </p:nvSpPr>
        <p:spPr>
          <a:xfrm>
            <a:off x="4491593" y="1201940"/>
            <a:ext cx="4480027" cy="4724370"/>
          </a:xfrm>
          <a:prstGeom prst="rect">
            <a:avLst/>
          </a:prstGeom>
        </p:spPr>
        <p:txBody>
          <a:bodyPr wrap="square">
            <a:spAutoFit/>
          </a:bodyPr>
          <a:lstStyle/>
          <a:p>
            <a:r>
              <a:rPr lang="en-GB" sz="160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to apply for this role</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 apply for the role of People Officer, based at Mary’s Meals UK, please send a tailored CV and covering letter to: </a:t>
            </a:r>
            <a:r>
              <a:rPr lang="en-GB" sz="12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hlinkClick r:id="rId4"/>
              </a:rPr>
              <a:t>Jobs@marysmeals.org</a:t>
            </a:r>
            <a:endParaRPr lang="en-GB" sz="12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Your covering letter should make a compelling case for why you feel motivated to apply for this role within Mary’s Meals UK, as well as giving a concise overview of your most relevant skills and experience, and should fill no more than two pages of A4.</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60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Recruitment timescales</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Closing date for applications:</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300" b="1" dirty="0">
                <a:solidFill>
                  <a:srgbClr val="FFCC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Monday 18</a:t>
            </a:r>
            <a:r>
              <a:rPr lang="en-GB" sz="1300" b="1" baseline="30000" dirty="0">
                <a:solidFill>
                  <a:srgbClr val="FFCC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th</a:t>
            </a:r>
            <a:r>
              <a:rPr lang="en-GB" sz="1300" b="1" dirty="0">
                <a:solidFill>
                  <a:srgbClr val="FFCC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April</a:t>
            </a:r>
          </a:p>
          <a:p>
            <a:endParaRPr lang="en-GB" sz="1300" b="1" dirty="0">
              <a:solidFill>
                <a:srgbClr val="019CDC"/>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Please note: If you have any special requirements or adjustments before an interview, please let us know. </a:t>
            </a:r>
          </a:p>
          <a:p>
            <a:r>
              <a:rPr lang="en-GB" sz="1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 second interview stage may be required.</a:t>
            </a:r>
            <a:endParaRPr lang="en-GB" sz="1200" b="1" dirty="0">
              <a:solidFill>
                <a:srgbClr val="019CDC"/>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C787B898-2B54-4B2F-A318-8493B58BD498}"/>
              </a:ext>
            </a:extLst>
          </p:cNvPr>
          <p:cNvSpPr/>
          <p:nvPr/>
        </p:nvSpPr>
        <p:spPr>
          <a:xfrm>
            <a:off x="2879"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CBA6BBF-CADE-492E-B94E-DF5465096B7F}"/>
              </a:ext>
            </a:extLst>
          </p:cNvPr>
          <p:cNvSpPr txBox="1"/>
          <p:nvPr/>
        </p:nvSpPr>
        <p:spPr>
          <a:xfrm>
            <a:off x="135144"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Recruitment process information</a:t>
            </a:r>
          </a:p>
        </p:txBody>
      </p:sp>
      <p:sp>
        <p:nvSpPr>
          <p:cNvPr id="20" name="Rectangle 19">
            <a:extLst>
              <a:ext uri="{FF2B5EF4-FFF2-40B4-BE49-F238E27FC236}">
                <a16:creationId xmlns:a16="http://schemas.microsoft.com/office/drawing/2014/main" id="{ABECD704-B14A-4572-A574-03CD06B02F96}"/>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17</a:t>
            </a:r>
          </a:p>
        </p:txBody>
      </p:sp>
      <p:pic>
        <p:nvPicPr>
          <p:cNvPr id="11" name="Picture 10">
            <a:extLst>
              <a:ext uri="{FF2B5EF4-FFF2-40B4-BE49-F238E27FC236}">
                <a16:creationId xmlns:a16="http://schemas.microsoft.com/office/drawing/2014/main" id="{4723DD90-C9F1-4C6E-BD6A-960BC501A26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772370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131438-E90F-48E2-89A4-FFC35AE13D6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6965"/>
            <a:ext cx="9144000" cy="6084070"/>
          </a:xfrm>
          <a:prstGeom prst="rect">
            <a:avLst/>
          </a:prstGeom>
        </p:spPr>
      </p:pic>
      <p:sp>
        <p:nvSpPr>
          <p:cNvPr id="2" name="Rectangle 1"/>
          <p:cNvSpPr/>
          <p:nvPr/>
        </p:nvSpPr>
        <p:spPr>
          <a:xfrm>
            <a:off x="0" y="1"/>
            <a:ext cx="9144000" cy="1012721"/>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Box 2">
            <a:extLst>
              <a:ext uri="{FF2B5EF4-FFF2-40B4-BE49-F238E27FC236}">
                <a16:creationId xmlns:a16="http://schemas.microsoft.com/office/drawing/2014/main" id="{419CD2DB-D947-4096-8418-B913F58DBEFC}"/>
              </a:ext>
            </a:extLst>
          </p:cNvPr>
          <p:cNvSpPr txBox="1">
            <a:spLocks noChangeArrowheads="1"/>
          </p:cNvSpPr>
          <p:nvPr/>
        </p:nvSpPr>
        <p:spPr bwMode="auto">
          <a:xfrm>
            <a:off x="4237804" y="10858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latin typeface="Arial" panose="020B0604020202020204" pitchFamily="34" charset="0"/>
                <a:ea typeface="Calibri" panose="020F0502020204030204" pitchFamily="34" charset="0"/>
                <a:cs typeface="Times New Roman" panose="02020603050405020304" pitchFamily="18" charset="0"/>
              </a:rPr>
              <a:t>Dalmally office</a:t>
            </a:r>
            <a:endParaRPr lang="en-GB" sz="1100" b="1">
              <a:solidFill>
                <a:srgbClr val="F3A909"/>
              </a:solidFill>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Craig Lodge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Dalmally, Argyll</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PA33 1AR</a:t>
            </a:r>
            <a:endParaRPr lang="en-GB" sz="1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id="{E1ABCFBF-10A0-444F-A041-814B3483F899}"/>
              </a:ext>
            </a:extLst>
          </p:cNvPr>
          <p:cNvSpPr txBox="1">
            <a:spLocks noChangeArrowheads="1"/>
          </p:cNvSpPr>
          <p:nvPr/>
        </p:nvSpPr>
        <p:spPr bwMode="auto">
          <a:xfrm>
            <a:off x="5524035" y="10870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effectLst/>
                <a:latin typeface="Arial" panose="020B0604020202020204" pitchFamily="34" charset="0"/>
                <a:ea typeface="Calibri" panose="020F0502020204030204" pitchFamily="34" charset="0"/>
                <a:cs typeface="Times New Roman" panose="02020603050405020304" pitchFamily="18" charset="0"/>
              </a:rPr>
              <a:t>Glasgow office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Unit 6</a:t>
            </a: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Claremont Centre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39 Durham Street, </a:t>
            </a: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Glasgow</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G41</a:t>
            </a: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 1BS</a:t>
            </a:r>
            <a:endParaRPr lang="en-GB" sz="1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5647834B-AFB5-4AED-A4FF-FA689979C10C}"/>
              </a:ext>
            </a:extLst>
          </p:cNvPr>
          <p:cNvSpPr txBox="1">
            <a:spLocks noChangeArrowheads="1"/>
          </p:cNvSpPr>
          <p:nvPr/>
        </p:nvSpPr>
        <p:spPr bwMode="auto">
          <a:xfrm>
            <a:off x="2417487" y="108370"/>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Mary’s Meals UK</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Charity No. SC022140</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Company No. SC265941</a:t>
            </a:r>
          </a:p>
          <a:p>
            <a:pPr>
              <a:spcAft>
                <a:spcPts val="0"/>
              </a:spcAft>
            </a:pPr>
            <a:r>
              <a:rPr lang="en-GB" sz="1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Tel</a:t>
            </a: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 0141 336 7094</a:t>
            </a:r>
            <a:endParaRPr lang="en-GB" sz="11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20978BF6-4AA2-42B0-8B0A-9BD43A7FC7C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27816" y="110772"/>
            <a:ext cx="1415848" cy="788913"/>
          </a:xfrm>
          <a:prstGeom prst="rect">
            <a:avLst/>
          </a:prstGeom>
        </p:spPr>
      </p:pic>
      <p:sp>
        <p:nvSpPr>
          <p:cNvPr id="18" name="Text Box 2">
            <a:extLst>
              <a:ext uri="{FF2B5EF4-FFF2-40B4-BE49-F238E27FC236}">
                <a16:creationId xmlns:a16="http://schemas.microsoft.com/office/drawing/2014/main" id="{C72F4559-B18F-4EFD-A2E6-A7BA9FC1782A}"/>
              </a:ext>
            </a:extLst>
          </p:cNvPr>
          <p:cNvSpPr txBox="1">
            <a:spLocks noChangeArrowheads="1"/>
          </p:cNvSpPr>
          <p:nvPr/>
        </p:nvSpPr>
        <p:spPr bwMode="auto">
          <a:xfrm>
            <a:off x="7482452" y="113496"/>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latin typeface="Arial" panose="020B0604020202020204" pitchFamily="34" charset="0"/>
                <a:ea typeface="Calibri" panose="020F0502020204030204" pitchFamily="34" charset="0"/>
                <a:cs typeface="Times New Roman" panose="02020603050405020304" pitchFamily="18" charset="0"/>
              </a:rPr>
              <a:t>London office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13 Hippodrome Place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Notting Hill, London</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W11 4SF</a:t>
            </a:r>
          </a:p>
        </p:txBody>
      </p:sp>
      <p:sp>
        <p:nvSpPr>
          <p:cNvPr id="19" name="Rectangle 18">
            <a:extLst>
              <a:ext uri="{FF2B5EF4-FFF2-40B4-BE49-F238E27FC236}">
                <a16:creationId xmlns:a16="http://schemas.microsoft.com/office/drawing/2014/main" id="{8A975015-3622-483D-9F66-F9B0E4BD6F98}"/>
              </a:ext>
            </a:extLst>
          </p:cNvPr>
          <p:cNvSpPr/>
          <p:nvPr/>
        </p:nvSpPr>
        <p:spPr>
          <a:xfrm>
            <a:off x="2939845" y="5097788"/>
            <a:ext cx="6125497" cy="1492716"/>
          </a:xfrm>
          <a:prstGeom prst="rect">
            <a:avLst/>
          </a:prstGeom>
        </p:spPr>
        <p:txBody>
          <a:bodyPr wrap="square">
            <a:spAutoFit/>
          </a:bodyPr>
          <a:lstStyle/>
          <a:p>
            <a:pPr algn="r"/>
            <a:r>
              <a:rPr lang="en-GB" sz="20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“Together, let’s set out on this journey; one step at a time, one meal at a time, one child at a time.”</a:t>
            </a:r>
            <a:endParaRPr lang="en-GB" sz="3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endParaRPr lang="en-GB" sz="3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r>
              <a:rPr lang="en-GB" sz="140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Magnus MacFarlane-Barrow, Mary’s Meals founder</a:t>
            </a:r>
          </a:p>
          <a:p>
            <a:pPr algn="r"/>
            <a:endParaRPr lang="en-GB" sz="140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20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936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2B979A-76F0-4B0D-827C-E9CA278BB5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2544"/>
            <a:ext cx="9144000" cy="6410325"/>
          </a:xfrm>
          <a:prstGeom prst="rect">
            <a:avLst/>
          </a:prstGeom>
        </p:spPr>
      </p:pic>
      <p:sp>
        <p:nvSpPr>
          <p:cNvPr id="25" name="Rectangle 24">
            <a:extLst>
              <a:ext uri="{FF2B5EF4-FFF2-40B4-BE49-F238E27FC236}">
                <a16:creationId xmlns:a16="http://schemas.microsoft.com/office/drawing/2014/main" id="{32E0A82A-46CF-44B8-999F-5A1472A1C256}"/>
              </a:ext>
            </a:extLst>
          </p:cNvPr>
          <p:cNvSpPr/>
          <p:nvPr/>
        </p:nvSpPr>
        <p:spPr>
          <a:xfrm>
            <a:off x="0" y="-1028"/>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457200" y="1322943"/>
            <a:ext cx="3860074" cy="4225772"/>
          </a:xfrm>
          <a:prstGeom prst="rect">
            <a:avLst/>
          </a:prstGeom>
          <a:noFill/>
          <a:effectLst/>
        </p:spPr>
        <p:txBody>
          <a:bodyPr wrap="square" rtlCol="0">
            <a:spAutoFit/>
          </a:bodyPr>
          <a:lstStyle/>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Welcome from our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3</a:t>
            </a:r>
            <a:b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Executive Director</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Our vision, mission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5</a:t>
            </a:r>
            <a:b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and values</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the Mary’s Meals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7</a:t>
            </a:r>
            <a:b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movement</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Mary’s Meals UK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9</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Role outline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11</a:t>
            </a:r>
            <a:b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and specification</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Recruitment process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17</a:t>
            </a:r>
            <a:b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information</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a:extLst>
              <a:ext uri="{FF2B5EF4-FFF2-40B4-BE49-F238E27FC236}">
                <a16:creationId xmlns:a16="http://schemas.microsoft.com/office/drawing/2014/main" id="{831B7845-1420-4540-BC1F-134558A8D03B}"/>
              </a:ext>
            </a:extLst>
          </p:cNvPr>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Recruitment pack contents</a:t>
            </a:r>
          </a:p>
        </p:txBody>
      </p:sp>
      <p:pic>
        <p:nvPicPr>
          <p:cNvPr id="26" name="Picture 25">
            <a:extLst>
              <a:ext uri="{FF2B5EF4-FFF2-40B4-BE49-F238E27FC236}">
                <a16:creationId xmlns:a16="http://schemas.microsoft.com/office/drawing/2014/main" id="{84413F40-932A-411D-AF3B-812196C6483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28" name="Rectangle 27">
            <a:extLst>
              <a:ext uri="{FF2B5EF4-FFF2-40B4-BE49-F238E27FC236}">
                <a16:creationId xmlns:a16="http://schemas.microsoft.com/office/drawing/2014/main" id="{EE71D02F-4C75-4DBD-8D63-DFBF2C4AFD0B}"/>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2</a:t>
            </a:r>
          </a:p>
        </p:txBody>
      </p:sp>
    </p:spTree>
    <p:extLst>
      <p:ext uri="{BB962C8B-B14F-4D97-AF65-F5344CB8AC3E}">
        <p14:creationId xmlns:p14="http://schemas.microsoft.com/office/powerpoint/2010/main" val="2775689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65FC92-AA35-4AD4-89DA-A64D3E87EA9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77028" y="705708"/>
            <a:ext cx="4871022" cy="5540830"/>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1"/>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AD1D7312-981E-4128-9F17-EF2D1B1AD40E}"/>
              </a:ext>
            </a:extLst>
          </p:cNvPr>
          <p:cNvCxnSpPr>
            <a:cxnSpLocks/>
          </p:cNvCxnSpPr>
          <p:nvPr/>
        </p:nvCxnSpPr>
        <p:spPr>
          <a:xfrm>
            <a:off x="7852551" y="272607"/>
            <a:ext cx="0" cy="53015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89DBAA4F-B038-4F7D-8A15-2B9CC0E8F466}"/>
              </a:ext>
            </a:extLst>
          </p:cNvPr>
          <p:cNvSpPr/>
          <p:nvPr/>
        </p:nvSpPr>
        <p:spPr>
          <a:xfrm>
            <a:off x="132265" y="950033"/>
            <a:ext cx="4007117" cy="5386090"/>
          </a:xfrm>
          <a:prstGeom prst="rect">
            <a:avLst/>
          </a:prstGeom>
        </p:spPr>
        <p:txBody>
          <a:bodyPr wrap="square" anchor="t">
            <a:spAutoFit/>
          </a:bodyPr>
          <a:lstStyle/>
          <a:p>
            <a:r>
              <a:rPr lang="en-GB" sz="1300" dirty="0">
                <a:latin typeface="Arial"/>
                <a:ea typeface="Calibri" panose="020F0502020204030204" pitchFamily="34" charset="0"/>
                <a:cs typeface="Times New Roman"/>
              </a:rPr>
              <a:t>Thank you so much for your interest in joining the Mary’s Meals family. As you consider making an application for the role of People Officer with Mary’s Meals UK, I hope you find this pack helpful, encouraging, and exciting.</a:t>
            </a:r>
            <a:endParaRPr lang="en-GB" sz="900" dirty="0">
              <a:latin typeface="Arial"/>
              <a:ea typeface="Calibri" panose="020F0502020204030204" pitchFamily="34" charset="0"/>
              <a:cs typeface="Times New Roman"/>
            </a:endParaRPr>
          </a:p>
          <a:p>
            <a:pPr>
              <a:spcAft>
                <a:spcPts val="0"/>
              </a:spcAft>
            </a:pPr>
            <a:endParaRPr lang="en-GB" sz="9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In joining Mary’s Meals UK, you would become part of a global movement of people who will simply not accept that any child should go hungry in this world of plenty. We are passionately driven by our simple belief that every child in the world deserves an education – and enough to eat.</a:t>
            </a:r>
            <a:endParaRPr lang="en-GB" sz="9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endParaRPr lang="en-GB" sz="9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From small beginnings feeding just 200 Malawian children in 2002, we are now reaching </a:t>
            </a:r>
            <a:r>
              <a:rPr lang="en-GB" sz="1300" dirty="0">
                <a:latin typeface="Arial" panose="020B0604020202020204" pitchFamily="34" charset="0"/>
                <a:cs typeface="Times New Roman" panose="02020603050405020304" pitchFamily="18" charset="0"/>
              </a:rPr>
              <a:t>2,058,099 children across 20 programme countries (including Malawi, Liberia, Zambia, Haiti, South Sudan, and Syria) with a nutritious daily meal in school.</a:t>
            </a:r>
          </a:p>
          <a:p>
            <a:pPr>
              <a:spcAft>
                <a:spcPts val="0"/>
              </a:spcAft>
            </a:pPr>
            <a:endParaRPr lang="en-GB" sz="9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This meal not only meets the immediate needs of the hungry child, but it attracts children to the classroom, where they can gain an all-important education. And we firmly believe that the children who are receiving Mary’s Meals today can grow up – better nourished and better educated – to become the men and women who will lift their communities out of poverty and end their reliance on aid.</a:t>
            </a:r>
          </a:p>
        </p:txBody>
      </p:sp>
      <p:sp>
        <p:nvSpPr>
          <p:cNvPr id="14" name="Rectangle 13">
            <a:extLst>
              <a:ext uri="{FF2B5EF4-FFF2-40B4-BE49-F238E27FC236}">
                <a16:creationId xmlns:a16="http://schemas.microsoft.com/office/drawing/2014/main" id="{B6D98350-C53A-457F-A78C-583A3AD097BE}"/>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3</a:t>
            </a:r>
          </a:p>
        </p:txBody>
      </p:sp>
      <p:pic>
        <p:nvPicPr>
          <p:cNvPr id="12" name="Picture 11">
            <a:extLst>
              <a:ext uri="{FF2B5EF4-FFF2-40B4-BE49-F238E27FC236}">
                <a16:creationId xmlns:a16="http://schemas.microsoft.com/office/drawing/2014/main" id="{D8D8E40C-A8C5-4709-907B-C46F001AEC0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2407910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394F6DE9-8664-4E57-912A-B07492013552}"/>
              </a:ext>
            </a:extLst>
          </p:cNvPr>
          <p:cNvSpPr/>
          <p:nvPr/>
        </p:nvSpPr>
        <p:spPr>
          <a:xfrm>
            <a:off x="132263" y="868290"/>
            <a:ext cx="4470474" cy="5764655"/>
          </a:xfrm>
          <a:prstGeom prst="rect">
            <a:avLst/>
          </a:prstGeom>
        </p:spPr>
        <p:txBody>
          <a:bodyPr wrap="square">
            <a:spAutoFit/>
          </a:bodyPr>
          <a:lstStyle/>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None of this would be possible without the incredible generosity of our supporters all over the world, who give freely of their time, money, skills, and prayer. In Malawi alone, we have 80,000 volunteers who rise early each day to serve Mary’s Meals to children in their community.</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And, across Mary’s Meals’ dozen or so ‘national affiliate’ countries, in which we raise awareness and funds for our work (including the UK, USA, Austria, Germany, Ireland, Croatia and Canada), thousands of people amaze and inspire us every day with their ‘little acts of love’, spreading the word about Mary’s Meals in their local communities and raising money to feed more children.</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The UK, where we received the first-ever donations for our work, remains the country in which Mary’s Meals raises the majority of its funds. And Mary’s Meals UK, the organisation I am privileged to lead is responsible for continuing to tell our story across Scotland, England, Northern Ireland and Wales; engaging and inspiring more and more UK volunteers and donors; and driving forward the unrelenting growth of the Mary’s Meals movement on these shores.</a:t>
            </a:r>
          </a:p>
          <a:p>
            <a:pPr>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r>
              <a:rPr lang="en-GB" sz="1270" dirty="0">
                <a:latin typeface="Arial" panose="020B0604020202020204" pitchFamily="34" charset="0"/>
                <a:ea typeface="Calibri" panose="020F0502020204030204" pitchFamily="34" charset="0"/>
                <a:cs typeface="Times New Roman" panose="02020603050405020304" pitchFamily="18" charset="0"/>
              </a:rPr>
              <a:t>We do this while working very closely and collaboratively with our colleagues at Mary’s Meals International, the organisation which co-ordinates the global movement and directly manages our school feeding programmes.</a:t>
            </a:r>
          </a:p>
          <a:p>
            <a:pPr algn="just">
              <a:spcAft>
                <a:spcPts val="0"/>
              </a:spcAft>
            </a:pPr>
            <a:endParaRPr lang="en-GB" sz="1300" dirty="0">
              <a:latin typeface="Arial" panose="020B060402020202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A62699FB-13BF-41A5-8C8A-CA420C49A0C9}"/>
              </a:ext>
            </a:extLst>
          </p:cNvPr>
          <p:cNvSpPr/>
          <p:nvPr/>
        </p:nvSpPr>
        <p:spPr>
          <a:xfrm>
            <a:off x="4666766" y="868290"/>
            <a:ext cx="4361059" cy="5235279"/>
          </a:xfrm>
          <a:prstGeom prst="rect">
            <a:avLst/>
          </a:prstGeom>
        </p:spPr>
        <p:txBody>
          <a:bodyPr wrap="square">
            <a:spAutoFit/>
          </a:bodyPr>
          <a:lstStyle/>
          <a:p>
            <a:r>
              <a:rPr lang="en-GB" sz="1270" dirty="0">
                <a:latin typeface="Arial" panose="020B0604020202020204" pitchFamily="34" charset="0"/>
                <a:cs typeface="Arial" panose="020B0604020202020204" pitchFamily="34" charset="0"/>
              </a:rPr>
              <a:t>The People Officer plays a key role in the development and implementation of Mary’s Meals UK people activities and will support in all areas of operationalising our people strategy against the Mary’s Meals vision, mission and values. </a:t>
            </a:r>
          </a:p>
          <a:p>
            <a:endParaRPr lang="en-GB" sz="1270" dirty="0">
              <a:solidFill>
                <a:srgbClr val="FF0000"/>
              </a:solidFill>
              <a:latin typeface="Arial" panose="020B0604020202020204" pitchFamily="34" charset="0"/>
              <a:ea typeface="Calibri" panose="020F0502020204030204" pitchFamily="34" charset="0"/>
              <a:cs typeface="Arial" panose="020B0604020202020204" pitchFamily="34" charset="0"/>
            </a:endParaRPr>
          </a:p>
          <a:p>
            <a:r>
              <a:rPr lang="en-GB" sz="1270" dirty="0">
                <a:latin typeface="Arial" panose="020B0604020202020204" pitchFamily="34" charset="0"/>
                <a:ea typeface="Calibri" panose="020F0502020204030204" pitchFamily="34" charset="0"/>
                <a:cs typeface="Times New Roman" panose="02020603050405020304" pitchFamily="18" charset="0"/>
              </a:rPr>
              <a:t>With more than 58 million children out of school around the world and a further 73 million attending school so hungry, they’re unable to concentrate and learn, our work is only just beginning. Will you play a crucial part in shaping the future of Mary’s Meals UK and, with it, the lives of so many people who both contribute to and benefit from this incredible work of love, joy, and hope?</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I look forward to hearing </a:t>
            </a:r>
            <a:r>
              <a:rPr lang="en-GB" sz="1270" i="1" dirty="0">
                <a:latin typeface="Arial" panose="020B0604020202020204" pitchFamily="34" charset="0"/>
                <a:ea typeface="Calibri" panose="020F0502020204030204" pitchFamily="34" charset="0"/>
                <a:cs typeface="Times New Roman" panose="02020603050405020304" pitchFamily="18" charset="0"/>
              </a:rPr>
              <a:t>your</a:t>
            </a:r>
            <a:r>
              <a:rPr lang="en-GB" sz="1270" dirty="0">
                <a:latin typeface="Arial" panose="020B0604020202020204" pitchFamily="34" charset="0"/>
                <a:ea typeface="Calibri" panose="020F0502020204030204" pitchFamily="34" charset="0"/>
                <a:cs typeface="Times New Roman" panose="02020603050405020304" pitchFamily="18" charset="0"/>
              </a:rPr>
              <a:t> story.</a:t>
            </a: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400" b="1"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b="1"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b="1"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r>
              <a:rPr lang="en-GB" sz="1270" b="1" dirty="0">
                <a:latin typeface="Arial" panose="020B0604020202020204" pitchFamily="34" charset="0"/>
                <a:ea typeface="Calibri" panose="020F0502020204030204" pitchFamily="34" charset="0"/>
                <a:cs typeface="Times New Roman" panose="02020603050405020304" pitchFamily="18" charset="0"/>
              </a:rPr>
              <a:t>Daniel Adams</a:t>
            </a:r>
          </a:p>
          <a:p>
            <a:pPr algn="just">
              <a:spcAft>
                <a:spcPts val="0"/>
              </a:spcAft>
            </a:pPr>
            <a:r>
              <a:rPr lang="en-GB" sz="1270" b="1" dirty="0">
                <a:latin typeface="Arial" panose="020B0604020202020204" pitchFamily="34" charset="0"/>
                <a:ea typeface="Calibri" panose="020F0502020204030204" pitchFamily="34" charset="0"/>
                <a:cs typeface="Times New Roman" panose="02020603050405020304" pitchFamily="18" charset="0"/>
              </a:rPr>
              <a:t>Executive Director, Mary’s Meals UK</a:t>
            </a:r>
          </a:p>
          <a:p>
            <a:pPr algn="just">
              <a:spcAft>
                <a:spcPts val="0"/>
              </a:spcAft>
            </a:pPr>
            <a:endParaRPr lang="en-GB" sz="1270" b="1" dirty="0">
              <a:solidFill>
                <a:srgbClr val="019CDC"/>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r>
              <a:rPr lang="en-GB" sz="1270" b="1" dirty="0">
                <a:solidFill>
                  <a:srgbClr val="019CDC"/>
                </a:solidFill>
                <a:latin typeface="Arial" panose="020B0604020202020204" pitchFamily="34" charset="0"/>
                <a:ea typeface="Calibri" panose="020F0502020204030204" pitchFamily="34" charset="0"/>
                <a:cs typeface="Times New Roman" panose="02020603050405020304" pitchFamily="18" charset="0"/>
              </a:rPr>
              <a:t>       </a:t>
            </a:r>
            <a:endParaRPr lang="en-GB" sz="1300" b="1" dirty="0">
              <a:solidFill>
                <a:srgbClr val="019CDC"/>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89719E5-613A-428D-9500-8EDA8CF944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35000" y="4282819"/>
            <a:ext cx="2035000" cy="660908"/>
          </a:xfrm>
          <a:prstGeom prst="rect">
            <a:avLst/>
          </a:prstGeom>
        </p:spPr>
      </p:pic>
      <p:sp>
        <p:nvSpPr>
          <p:cNvPr id="23" name="Rectangle 22">
            <a:extLst>
              <a:ext uri="{FF2B5EF4-FFF2-40B4-BE49-F238E27FC236}">
                <a16:creationId xmlns:a16="http://schemas.microsoft.com/office/drawing/2014/main" id="{E059A724-C402-4C48-AFA4-5611D2E005CB}"/>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4</a:t>
            </a:r>
          </a:p>
        </p:txBody>
      </p:sp>
      <p:pic>
        <p:nvPicPr>
          <p:cNvPr id="16" name="Picture 15">
            <a:extLst>
              <a:ext uri="{FF2B5EF4-FFF2-40B4-BE49-F238E27FC236}">
                <a16:creationId xmlns:a16="http://schemas.microsoft.com/office/drawing/2014/main" id="{24CD9FFF-EA62-4511-A860-52AA3B90AB9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1760133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490BBE-178E-42B9-B6D8-1DC7C08A925D}"/>
              </a:ext>
            </a:extLst>
          </p:cNvPr>
          <p:cNvPicPr>
            <a:picLocks noChangeAspect="1"/>
          </p:cNvPicPr>
          <p:nvPr/>
        </p:nvPicPr>
        <p:blipFill rotWithShape="1">
          <a:blip r:embed="rId3"/>
          <a:srcRect b="6784"/>
          <a:stretch/>
        </p:blipFill>
        <p:spPr>
          <a:xfrm>
            <a:off x="0" y="776378"/>
            <a:ext cx="9144000" cy="6335230"/>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Our vision and mission</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5758" y="7106252"/>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5893A497-C375-4FF6-85CF-B9C639D23E8A}"/>
              </a:ext>
            </a:extLst>
          </p:cNvPr>
          <p:cNvSpPr/>
          <p:nvPr/>
        </p:nvSpPr>
        <p:spPr>
          <a:xfrm>
            <a:off x="-311743" y="1112572"/>
            <a:ext cx="4372466" cy="4478149"/>
          </a:xfrm>
          <a:prstGeom prst="rect">
            <a:avLst/>
          </a:prstGeom>
        </p:spPr>
        <p:txBody>
          <a:bodyPr wrap="square">
            <a:spAutoFit/>
          </a:bodyPr>
          <a:lstStyle/>
          <a:p>
            <a:pPr marL="457200"/>
            <a:r>
              <a:rPr lang="en-GB" sz="2000" b="1">
                <a:solidFill>
                  <a:schemeClr val="bg1"/>
                </a:solidFill>
                <a:latin typeface="Arial" panose="020B0604020202020204" pitchFamily="34" charset="0"/>
                <a:cs typeface="Arial" panose="020B0604020202020204" pitchFamily="34" charset="0"/>
              </a:rPr>
              <a:t>• </a:t>
            </a:r>
            <a:r>
              <a:rPr lang="en-GB" sz="1900" b="1">
                <a:solidFill>
                  <a:srgbClr val="F3A909"/>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vision </a:t>
            </a:r>
            <a:r>
              <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that every child receives one daily meal in their place of education and that all those who have more than they need, share with those who lack even the most basic things.</a:t>
            </a:r>
          </a:p>
          <a:p>
            <a:pPr marL="457200"/>
            <a:endPar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a:p>
            <a:pPr marL="457200"/>
            <a:r>
              <a:rPr lang="en-GB" sz="2000" b="1">
                <a:solidFill>
                  <a:schemeClr val="bg1"/>
                </a:solidFill>
                <a:latin typeface="Arial" panose="020B0604020202020204" pitchFamily="34" charset="0"/>
                <a:cs typeface="Arial" panose="020B0604020202020204" pitchFamily="34" charset="0"/>
              </a:rPr>
              <a:t>• </a:t>
            </a:r>
            <a:r>
              <a:rPr lang="en-GB" sz="1900" b="1">
                <a:solidFill>
                  <a:srgbClr val="F3A909"/>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mission </a:t>
            </a:r>
            <a:r>
              <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to enable people to offer their money, goods, skills, time, or prayer, and through this involvement, provide the most effective help to those suffering the effects of extreme poverty in the world’s poorest communities.</a:t>
            </a:r>
            <a:endParaRPr lang="en-GB" sz="1900" b="1">
              <a:solidFill>
                <a:srgbClr val="FFCC00"/>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C56141A-593B-4A21-940E-295BCF1CFB31}"/>
              </a:ext>
            </a:extLst>
          </p:cNvPr>
          <p:cNvSpPr/>
          <p:nvPr/>
        </p:nvSpPr>
        <p:spPr>
          <a:xfrm>
            <a:off x="8878057" y="6661323"/>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5</a:t>
            </a:r>
          </a:p>
        </p:txBody>
      </p:sp>
      <p:pic>
        <p:nvPicPr>
          <p:cNvPr id="12" name="Picture 11">
            <a:extLst>
              <a:ext uri="{FF2B5EF4-FFF2-40B4-BE49-F238E27FC236}">
                <a16:creationId xmlns:a16="http://schemas.microsoft.com/office/drawing/2014/main" id="{E054DD5B-695C-4E0E-BC5F-A7946B98A15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2558441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5A5F22-1453-4548-B923-B47D971802E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7620"/>
            <a:ext cx="9144000" cy="6377133"/>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Our values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319460"/>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Rectangle 6">
            <a:extLst>
              <a:ext uri="{FF2B5EF4-FFF2-40B4-BE49-F238E27FC236}">
                <a16:creationId xmlns:a16="http://schemas.microsoft.com/office/drawing/2014/main" id="{A4E61F1E-9470-4001-B01D-99A0EBF4C0AE}"/>
              </a:ext>
            </a:extLst>
          </p:cNvPr>
          <p:cNvSpPr/>
          <p:nvPr/>
        </p:nvSpPr>
        <p:spPr>
          <a:xfrm>
            <a:off x="216310" y="4273359"/>
            <a:ext cx="8794091" cy="1899623"/>
          </a:xfrm>
          <a:prstGeom prst="rect">
            <a:avLst/>
          </a:prstGeom>
        </p:spPr>
        <p:txBody>
          <a:bodyPr wrap="square">
            <a:spAutoFit/>
          </a:bodyPr>
          <a:lstStyle/>
          <a:p>
            <a:pPr>
              <a:lnSpc>
                <a:spcPct val="150000"/>
              </a:lnSpc>
            </a:pPr>
            <a:r>
              <a:rPr lang="en-GB" sz="2130" b="1" dirty="0">
                <a:solidFill>
                  <a:schemeClr val="bg1"/>
                </a:solidFill>
                <a:latin typeface="Arial" panose="020B0604020202020204" pitchFamily="34" charset="0"/>
                <a:cs typeface="Arial" panose="020B0604020202020204" pitchFamily="34" charset="0"/>
              </a:rPr>
              <a:t>• We have confidence in the innate goodness of people.</a:t>
            </a:r>
          </a:p>
          <a:p>
            <a:pPr>
              <a:lnSpc>
                <a:spcPct val="150000"/>
              </a:lnSpc>
            </a:pPr>
            <a:r>
              <a:rPr lang="en-GB" sz="2130" b="1" dirty="0">
                <a:solidFill>
                  <a:schemeClr val="bg1"/>
                </a:solidFill>
                <a:latin typeface="Arial" panose="020B0604020202020204" pitchFamily="34" charset="0"/>
                <a:cs typeface="Arial" panose="020B0604020202020204" pitchFamily="34" charset="0"/>
              </a:rPr>
              <a:t>• We respect the dignity of every human being and family life.</a:t>
            </a:r>
          </a:p>
          <a:p>
            <a:pPr>
              <a:lnSpc>
                <a:spcPct val="150000"/>
              </a:lnSpc>
            </a:pPr>
            <a:r>
              <a:rPr lang="en-GB" sz="2130" b="1" dirty="0">
                <a:solidFill>
                  <a:schemeClr val="bg1"/>
                </a:solidFill>
                <a:latin typeface="Arial" panose="020B0604020202020204" pitchFamily="34" charset="0"/>
                <a:cs typeface="Arial" panose="020B0604020202020204" pitchFamily="34" charset="0"/>
              </a:rPr>
              <a:t>• We believe in good stewardship of the resources entrusted to us.</a:t>
            </a:r>
          </a:p>
          <a:p>
            <a:pPr>
              <a:lnSpc>
                <a:spcPct val="150000"/>
              </a:lnSpc>
            </a:pPr>
            <a:endParaRPr lang="en-GB" sz="300" b="1" dirty="0">
              <a:solidFill>
                <a:srgbClr val="FFFF00"/>
              </a:solidFill>
              <a:latin typeface="Arial" panose="020B0604020202020204" pitchFamily="34" charset="0"/>
              <a:cs typeface="Arial" panose="020B0604020202020204" pitchFamily="34" charset="0"/>
            </a:endParaRPr>
          </a:p>
          <a:p>
            <a:pPr>
              <a:lnSpc>
                <a:spcPct val="150000"/>
              </a:lnSpc>
            </a:pPr>
            <a:r>
              <a:rPr lang="en-GB" sz="1300" dirty="0">
                <a:solidFill>
                  <a:srgbClr val="F3A909"/>
                </a:solidFill>
                <a:latin typeface="Arial" panose="020B0604020202020204" pitchFamily="34" charset="0"/>
                <a:cs typeface="Arial" panose="020B0604020202020204" pitchFamily="34" charset="0"/>
              </a:rPr>
              <a:t>View Mary’s Meals’ full statement of values here: </a:t>
            </a:r>
            <a:r>
              <a:rPr lang="en-GB" sz="1300" dirty="0">
                <a:solidFill>
                  <a:srgbClr val="019CDC"/>
                </a:solidFill>
                <a:latin typeface="Arial" panose="020B0604020202020204" pitchFamily="34" charset="0"/>
                <a:cs typeface="Arial" panose="020B0604020202020204" pitchFamily="34" charset="0"/>
                <a:hlinkClick r:id="rId4"/>
              </a:rPr>
              <a:t>Statement of Values</a:t>
            </a:r>
            <a:endParaRPr lang="en-GB" sz="1300" dirty="0">
              <a:solidFill>
                <a:srgbClr val="019CDC"/>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03BEEE8-5331-45C4-8D10-D0EDF07DBD60}"/>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6</a:t>
            </a:r>
          </a:p>
        </p:txBody>
      </p:sp>
      <p:pic>
        <p:nvPicPr>
          <p:cNvPr id="12" name="Picture 11">
            <a:extLst>
              <a:ext uri="{FF2B5EF4-FFF2-40B4-BE49-F238E27FC236}">
                <a16:creationId xmlns:a16="http://schemas.microsoft.com/office/drawing/2014/main" id="{F5BAB9A7-B737-4FA5-ABBB-2CC624804B0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092503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About the Mary’s Meals movement</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114677"/>
            <a:ext cx="9152733" cy="776383"/>
            <a:chOff x="0" y="6154442"/>
            <a:chExt cx="9152733" cy="643819"/>
          </a:xfrm>
        </p:grpSpPr>
        <p:sp>
          <p:nvSpPr>
            <p:cNvPr id="18" name="Rectangle 17">
              <a:extLst>
                <a:ext uri="{FF2B5EF4-FFF2-40B4-BE49-F238E27FC236}">
                  <a16:creationId xmlns:a16="http://schemas.microsoft.com/office/drawing/2014/main" id="{D0D70A2B-F29A-40CF-AE23-982664FC4697}"/>
                </a:ext>
              </a:extLst>
            </p:cNvPr>
            <p:cNvSpPr/>
            <p:nvPr/>
          </p:nvSpPr>
          <p:spPr>
            <a:xfrm>
              <a:off x="8733" y="6289304"/>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154442"/>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09F77311-3707-4620-8B35-535EC21C6FCB}"/>
              </a:ext>
            </a:extLst>
          </p:cNvPr>
          <p:cNvSpPr/>
          <p:nvPr/>
        </p:nvSpPr>
        <p:spPr>
          <a:xfrm>
            <a:off x="132265" y="1049046"/>
            <a:ext cx="4289264" cy="5412892"/>
          </a:xfrm>
          <a:prstGeom prst="rect">
            <a:avLst/>
          </a:prstGeom>
        </p:spPr>
        <p:txBody>
          <a:bodyPr wrap="square">
            <a:spAutoFit/>
          </a:bodyPr>
          <a:lstStyle/>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Mary’s Meals is a global movement that sets up school feeding projects in some of the world’s poorest communities, where poverty and hunger prevent children from gaining an education.</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Our idea is a simple one that works. We provide one daily meal in a place of learning in order to attract chronically poor children into the classroom, where they receive an education that can, in the future, be their ladder out of poverty.</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The Mary’s Meals campaign was born in 2002 when Magnus MacFarlane-Barrow, from </a:t>
            </a:r>
            <a:r>
              <a:rPr lang="en-GB" sz="1270" dirty="0" err="1">
                <a:latin typeface="Arial" panose="020B0604020202020204" pitchFamily="34" charset="0"/>
                <a:ea typeface="Calibri" panose="020F0502020204030204" pitchFamily="34" charset="0"/>
                <a:cs typeface="Arial" panose="020B0604020202020204" pitchFamily="34" charset="0"/>
              </a:rPr>
              <a:t>Dalmally</a:t>
            </a:r>
            <a:r>
              <a:rPr lang="en-GB" sz="1270" dirty="0">
                <a:latin typeface="Arial" panose="020B0604020202020204" pitchFamily="34" charset="0"/>
                <a:ea typeface="Calibri" panose="020F0502020204030204" pitchFamily="34" charset="0"/>
                <a:cs typeface="Arial" panose="020B0604020202020204" pitchFamily="34" charset="0"/>
              </a:rPr>
              <a:t> in Argyll, visited Malawi during a famine and met a mother dying from AIDS. When Magnus asked her eldest son Edward what his dreams were in life, he replied simply: “I want to have enough food to eat and to go to school one day.”</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That moment was a key part of the inspiration which led to the founding of Mary’s Meals, which began by feeding just 200 children in Malawi in 2002. Today, 20 years later, we feed 2,058,099 hungry children every school day across four continents. The average worldwide cost for us to feed a child for a whole school year is just £15.90.</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ECA0E87-9264-4E72-B32C-4FBAE15F0D37}"/>
              </a:ext>
            </a:extLst>
          </p:cNvPr>
          <p:cNvSpPr/>
          <p:nvPr/>
        </p:nvSpPr>
        <p:spPr>
          <a:xfrm>
            <a:off x="4467832" y="1049046"/>
            <a:ext cx="4560427" cy="5016758"/>
          </a:xfrm>
          <a:prstGeom prst="rect">
            <a:avLst/>
          </a:prstGeom>
        </p:spPr>
        <p:txBody>
          <a:bodyPr wrap="square">
            <a:spAutoFit/>
          </a:bodyPr>
          <a:lstStyle/>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Where Mary’s Meals is provided, there is a rise in school enrolment, attainment and attendance. Wherever possible, Mary's Meals uses locally grown food to support the local economy and help smallholder farmers.</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We work extremely hard to keep our running costs low and to ensure that at least 93% of donations goes directly on our charitable activities. This is only possible because most of our work is done by an army of dedicated volunteers all over the world, who carry out lots of little acts of love on behalf of Mary’s Meals.</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endParaRPr lang="en-GB" sz="1270" dirty="0">
              <a:latin typeface="Arial" panose="020B0604020202020204" pitchFamily="34" charset="0"/>
              <a:ea typeface="Calibri" panose="020F0502020204030204" pitchFamily="34" charset="0"/>
              <a:cs typeface="Arial" panose="020B0604020202020204" pitchFamily="34"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Having been inspired, in part, by our founder’s Catholic faith, this work is named in honour of Mary, the mother of Jesus, who brought up her own child in poverty. We consist of, respect and reach out to people of all faiths and none.</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Counting on support from around the globe, Mary’s Meals has registered national affiliate organisations, which raise awareness of our work, in 20 countries around the world. Funds raised by affiliates, including from Mary’s Meals UK, are passed to Mary’s Meals International, the organisation which co-ordinates our movement and directly manages the delivery of our school feeding programmes.</a:t>
            </a:r>
            <a:endParaRPr lang="en-GB" sz="1270" dirty="0">
              <a:latin typeface="Arial" panose="020B060402020202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7956D3BB-20BB-45EC-AF30-000E9D7FE057}"/>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7</a:t>
            </a:r>
          </a:p>
        </p:txBody>
      </p:sp>
      <p:pic>
        <p:nvPicPr>
          <p:cNvPr id="13" name="Picture 12">
            <a:extLst>
              <a:ext uri="{FF2B5EF4-FFF2-40B4-BE49-F238E27FC236}">
                <a16:creationId xmlns:a16="http://schemas.microsoft.com/office/drawing/2014/main" id="{B4372A3C-F104-48E9-A5C5-BD021AF3EE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924651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53798-DCF9-48E7-9AA9-557B36A9C509}"/>
              </a:ext>
            </a:extLst>
          </p:cNvPr>
          <p:cNvSpPr>
            <a:spLocks noGrp="1"/>
          </p:cNvSpPr>
          <p:nvPr>
            <p:ph type="title"/>
          </p:nvPr>
        </p:nvSpPr>
        <p:spPr/>
        <p:txBody>
          <a:bodyPr/>
          <a:lstStyle/>
          <a:p>
            <a:endParaRPr lang="en-GB"/>
          </a:p>
        </p:txBody>
      </p:sp>
      <p:grpSp>
        <p:nvGrpSpPr>
          <p:cNvPr id="5" name="Group 4">
            <a:extLst>
              <a:ext uri="{FF2B5EF4-FFF2-40B4-BE49-F238E27FC236}">
                <a16:creationId xmlns:a16="http://schemas.microsoft.com/office/drawing/2014/main" id="{B6897A49-F0AC-4716-A492-222B91D0CC89}"/>
              </a:ext>
            </a:extLst>
          </p:cNvPr>
          <p:cNvGrpSpPr/>
          <p:nvPr/>
        </p:nvGrpSpPr>
        <p:grpSpPr>
          <a:xfrm>
            <a:off x="0" y="6203580"/>
            <a:ext cx="9141097" cy="654415"/>
            <a:chOff x="2" y="6363235"/>
            <a:chExt cx="9054629" cy="508950"/>
          </a:xfrm>
        </p:grpSpPr>
        <p:sp>
          <p:nvSpPr>
            <p:cNvPr id="6" name="Rectangle 5">
              <a:extLst>
                <a:ext uri="{FF2B5EF4-FFF2-40B4-BE49-F238E27FC236}">
                  <a16:creationId xmlns:a16="http://schemas.microsoft.com/office/drawing/2014/main" id="{67F1614E-45E8-4E26-80FC-6633975B6183}"/>
                </a:ext>
              </a:extLst>
            </p:cNvPr>
            <p:cNvSpPr/>
            <p:nvPr/>
          </p:nvSpPr>
          <p:spPr>
            <a:xfrm>
              <a:off x="2" y="6491219"/>
              <a:ext cx="9054628" cy="380966"/>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r>
                <a:rPr lang="en-GB" sz="1200" dirty="0">
                  <a:solidFill>
                    <a:schemeClr val="tx1"/>
                  </a:solidFill>
                  <a:latin typeface="Arial" panose="020B0604020202020204" pitchFamily="34" charset="0"/>
                  <a:cs typeface="Arial" panose="020B0604020202020204" pitchFamily="34" charset="0"/>
                </a:rPr>
                <a:t>8</a:t>
              </a:r>
            </a:p>
          </p:txBody>
        </p:sp>
        <p:sp>
          <p:nvSpPr>
            <p:cNvPr id="7" name="Rectangle 6">
              <a:extLst>
                <a:ext uri="{FF2B5EF4-FFF2-40B4-BE49-F238E27FC236}">
                  <a16:creationId xmlns:a16="http://schemas.microsoft.com/office/drawing/2014/main" id="{8A18D3E8-7633-4049-A519-2FEE2236BAE3}"/>
                </a:ext>
              </a:extLst>
            </p:cNvPr>
            <p:cNvSpPr/>
            <p:nvPr/>
          </p:nvSpPr>
          <p:spPr>
            <a:xfrm>
              <a:off x="2" y="6363235"/>
              <a:ext cx="9054629" cy="127984"/>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Content Placeholder 9">
            <a:extLst>
              <a:ext uri="{FF2B5EF4-FFF2-40B4-BE49-F238E27FC236}">
                <a16:creationId xmlns:a16="http://schemas.microsoft.com/office/drawing/2014/main" id="{FA1F267A-B0C7-44E8-8A29-0DF4508689A9}"/>
              </a:ext>
            </a:extLst>
          </p:cNvPr>
          <p:cNvPicPr>
            <a:picLocks noGrp="1" noChangeAspect="1"/>
          </p:cNvPicPr>
          <p:nvPr>
            <p:ph idx="1"/>
          </p:nvPr>
        </p:nvPicPr>
        <p:blipFill>
          <a:blip r:embed="rId3"/>
          <a:srcRect/>
          <a:stretch/>
        </p:blipFill>
        <p:spPr>
          <a:xfrm>
            <a:off x="0" y="0"/>
            <a:ext cx="9144000" cy="6220356"/>
          </a:xfrm>
        </p:spPr>
      </p:pic>
    </p:spTree>
    <p:extLst>
      <p:ext uri="{BB962C8B-B14F-4D97-AF65-F5344CB8AC3E}">
        <p14:creationId xmlns:p14="http://schemas.microsoft.com/office/powerpoint/2010/main" val="826603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0A2C9C-4390-4099-8F2D-FF401FB53FE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30871" y="717669"/>
            <a:ext cx="5413129" cy="5624921"/>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About Mary’s Meals UK</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77F6E54A-9BE9-4F02-AE4C-5A2A429B309C}"/>
              </a:ext>
            </a:extLst>
          </p:cNvPr>
          <p:cNvSpPr/>
          <p:nvPr/>
        </p:nvSpPr>
        <p:spPr>
          <a:xfrm>
            <a:off x="112601" y="941097"/>
            <a:ext cx="3466341" cy="5369162"/>
          </a:xfrm>
          <a:prstGeom prst="rect">
            <a:avLst/>
          </a:prstGeom>
        </p:spPr>
        <p:txBody>
          <a:bodyPr wrap="square">
            <a:spAutoFit/>
          </a:bodyPr>
          <a:lstStyle/>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Mary’s Meals UK (or ‘MMUK’), a charity registered in Scotland, is the oldest entity in the Mary’s Meals family – the original organisation established as Scottish International Relief in the early 1990s, when our founder and global CEO, Magnus MacFarlane-Barrow, first became involved in international aid during the Bosnian Conflict.</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Back then, Magnus was a simple salmon farmer who, along with his family, decided to </a:t>
            </a:r>
            <a:r>
              <a:rPr lang="en-GB" sz="1270">
                <a:latin typeface="Arial" panose="020B0604020202020204" pitchFamily="34" charset="0"/>
                <a:ea typeface="Calibri" panose="020F0502020204030204" pitchFamily="34" charset="0"/>
                <a:cs typeface="Arial" panose="020B0604020202020204" pitchFamily="34" charset="0"/>
              </a:rPr>
              <a:t>do something to help those who were suffering because of the war.</a:t>
            </a:r>
          </a:p>
          <a:p>
            <a:pPr>
              <a:spcAft>
                <a:spcPts val="0"/>
              </a:spcAft>
            </a:pPr>
            <a:endParaRPr lang="en-GB" sz="127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1270">
                <a:latin typeface="Arial" panose="020B0604020202020204" pitchFamily="34" charset="0"/>
                <a:ea typeface="Calibri" panose="020F0502020204030204" pitchFamily="34" charset="0"/>
                <a:cs typeface="Arial" panose="020B0604020202020204" pitchFamily="34" charset="0"/>
              </a:rPr>
              <a:t>They relied heavily on the generosity of local people in their village of Dalmally in Argyll, who relentlessly donated food, blankets and other items of aid, which were then stored in the family shed, before being driven out by Magnus to Bosnia-Herzegovina.</a:t>
            </a:r>
            <a:endParaRPr lang="en-GB" sz="127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Arial" panose="020B0604020202020204" pitchFamily="34" charset="0"/>
              </a:rPr>
              <a:t>Though our largest office is now in Glasgow, that same shed – which continues to be filled, metaphorically at least, with the generosity of our supporters – still serves as the headquarters of Mary’s Meals UK to this day.</a:t>
            </a:r>
            <a:endParaRPr lang="en-GB" sz="127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E5F1114A-578F-4FEF-9282-B5848F7891DA}"/>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9</a:t>
            </a:r>
          </a:p>
        </p:txBody>
      </p:sp>
      <p:pic>
        <p:nvPicPr>
          <p:cNvPr id="12" name="Picture 11">
            <a:extLst>
              <a:ext uri="{FF2B5EF4-FFF2-40B4-BE49-F238E27FC236}">
                <a16:creationId xmlns:a16="http://schemas.microsoft.com/office/drawing/2014/main" id="{EBB91D07-BD8D-4141-98E6-34D6DA90B9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77271566"/>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19CDC"/>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E411FDFA8CC1A44A9B30EF834DF9C56" ma:contentTypeVersion="13" ma:contentTypeDescription="Create a new document." ma:contentTypeScope="" ma:versionID="01222deb8988d185babf13f926e75f30">
  <xsd:schema xmlns:xsd="http://www.w3.org/2001/XMLSchema" xmlns:xs="http://www.w3.org/2001/XMLSchema" xmlns:p="http://schemas.microsoft.com/office/2006/metadata/properties" xmlns:ns2="8aef9df1-5621-4c65-8e28-37d44457da46" xmlns:ns3="50a1efa9-47d8-481f-aad5-38d3c45f03e8" targetNamespace="http://schemas.microsoft.com/office/2006/metadata/properties" ma:root="true" ma:fieldsID="b602f171c7573f05e39e7d6302fc9624" ns2:_="" ns3:_="">
    <xsd:import namespace="8aef9df1-5621-4c65-8e28-37d44457da46"/>
    <xsd:import namespace="50a1efa9-47d8-481f-aad5-38d3c45f03e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ef9df1-5621-4c65-8e28-37d44457da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0a1efa9-47d8-481f-aad5-38d3c45f03e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0a1efa9-47d8-481f-aad5-38d3c45f03e8">
      <UserInfo>
        <DisplayName>Jo-Anne Hamilton</DisplayName>
        <AccountId>763</AccountId>
        <AccountType/>
      </UserInfo>
      <UserInfo>
        <DisplayName>Annette Reid</DisplayName>
        <AccountId>401</AccountId>
        <AccountType/>
      </UserInfo>
      <UserInfo>
        <DisplayName>Gillian McMahon</DisplayName>
        <AccountId>257</AccountId>
        <AccountType/>
      </UserInfo>
      <UserInfo>
        <DisplayName>Emma Hutton</DisplayName>
        <AccountId>3150</AccountId>
        <AccountType/>
      </UserInfo>
      <UserInfo>
        <DisplayName>Rhiannon McAuslan</DisplayName>
        <AccountId>2530</AccountId>
        <AccountType/>
      </UserInfo>
      <UserInfo>
        <DisplayName>Gerrard McMahon</DisplayName>
        <AccountId>36</AccountId>
        <AccountType/>
      </UserInfo>
      <UserInfo>
        <DisplayName>Catriona Gillies</DisplayName>
        <AccountId>1374</AccountId>
        <AccountType/>
      </UserInfo>
      <UserInfo>
        <DisplayName>Karen Gray</DisplayName>
        <AccountId>200</AccountId>
        <AccountType/>
      </UserInfo>
      <UserInfo>
        <DisplayName>David Swift</DisplayName>
        <AccountId>178</AccountId>
        <AccountType/>
      </UserInfo>
      <UserInfo>
        <DisplayName>Kim Webster</DisplayName>
        <AccountId>302</AccountId>
        <AccountType/>
      </UserInfo>
      <UserInfo>
        <DisplayName>Kay Laing</DisplayName>
        <AccountId>419</AccountId>
        <AccountType/>
      </UserInfo>
      <UserInfo>
        <DisplayName>Alison Gilchrist (Shared)</DisplayName>
        <AccountId>468</AccountId>
        <AccountType/>
      </UserInfo>
      <UserInfo>
        <DisplayName>Stephanie Fox</DisplayName>
        <AccountId>679</AccountId>
        <AccountType/>
      </UserInfo>
      <UserInfo>
        <DisplayName>(Shared) Suzanne Stevenson</DisplayName>
        <AccountId>3652</AccountId>
        <AccountType/>
      </UserInfo>
      <UserInfo>
        <DisplayName>Pauline Rankin</DisplayName>
        <AccountId>4523</AccountId>
        <AccountType/>
      </UserInfo>
      <UserInfo>
        <DisplayName>Sharon Campbell</DisplayName>
        <AccountId>327</AccountId>
        <AccountType/>
      </UserInfo>
      <UserInfo>
        <DisplayName>Mary Lavrie</DisplayName>
        <AccountId>9069</AccountId>
        <AccountType/>
      </UserInfo>
    </SharedWithUsers>
  </documentManagement>
</p:properties>
</file>

<file path=customXml/itemProps1.xml><?xml version="1.0" encoding="utf-8"?>
<ds:datastoreItem xmlns:ds="http://schemas.openxmlformats.org/officeDocument/2006/customXml" ds:itemID="{565D7047-BB59-4CF5-939A-F16C7B19D753}">
  <ds:schemaRefs>
    <ds:schemaRef ds:uri="http://schemas.microsoft.com/sharepoint/v3/contenttype/forms"/>
  </ds:schemaRefs>
</ds:datastoreItem>
</file>

<file path=customXml/itemProps2.xml><?xml version="1.0" encoding="utf-8"?>
<ds:datastoreItem xmlns:ds="http://schemas.openxmlformats.org/officeDocument/2006/customXml" ds:itemID="{95DA8FD6-15D4-4A35-A79C-6CD0BB5A41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ef9df1-5621-4c65-8e28-37d44457da46"/>
    <ds:schemaRef ds:uri="50a1efa9-47d8-481f-aad5-38d3c45f03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DD996FF-69DF-47BE-8D8C-2042026544A8}">
  <ds:schemaRefs>
    <ds:schemaRef ds:uri="50a1efa9-47d8-481f-aad5-38d3c45f03e8"/>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172</TotalTime>
  <Words>2898</Words>
  <Application>Microsoft Office PowerPoint</Application>
  <PresentationFormat>On-screen Show (4:3)</PresentationFormat>
  <Paragraphs>326</Paragraphs>
  <Slides>18</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Adams</dc:creator>
  <cp:lastModifiedBy>Catriona Gillies</cp:lastModifiedBy>
  <cp:revision>6</cp:revision>
  <cp:lastPrinted>2016-09-28T12:24:59Z</cp:lastPrinted>
  <dcterms:created xsi:type="dcterms:W3CDTF">2015-06-14T06:43:02Z</dcterms:created>
  <dcterms:modified xsi:type="dcterms:W3CDTF">2022-03-31T08:08:47Z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0x0101001E411FDFA8CC1A44A9B30EF834DF9C56</vt:lpwstr>
  </property>
  <property fmtid="{D5CDD505-2E9C-101B-9397-08002B2CF9AE}" pid="3" name="AuthorIds_UIVersion_4096">
    <vt:lpwstr>401</vt:lpwstr>
  </property>
</Properties>
</file>