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83C8-26FA-6321-F50C-BBC266ABD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96679-BC58-9811-BFAC-7D04DF34A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FF0D5-C4F0-41CB-88F4-23A173C7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6FF05-35FF-BC30-E83A-8CF637FF0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BFAC1-6925-E571-1890-1617B846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3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840B6-8348-1208-6D3B-DD553A123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CAA90-644F-8029-9ADF-157AE1B3A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5C6ED-17E1-3069-B61E-6191E9E6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AB58-93BB-6444-D994-6AD62A60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07513-1592-0F6A-C368-E8A8AAD7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96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A76BBF-74CE-162F-F93D-2984BBFA25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0E831-1AB2-D991-682F-A6ADF6091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8CC7D-8BA5-D583-488F-3077F8D9D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05736-B487-3029-2299-B98E05E0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3D3F4-18D9-6023-7B91-B63E04A2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5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711C0-EB75-2025-7772-5870AFD65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4BAEE-9918-052C-FA82-614A5F9F2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C3EB9-6B88-7E44-E1AD-A0472065E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44630-F51F-17EF-E65F-3DA5570B8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3C85E-9341-E174-C8E3-477DE07C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6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F9E32-BAC4-B730-83FD-E6223ED24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C4364-CF5B-A6DE-CBB0-72515ECDE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A3A8E-7A3E-664D-CBA4-EFEFFFBB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8A13E-A290-6815-16A3-82E6CAEF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8A645-0C2E-98B8-453B-AFF63B12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8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C12DD-843A-5D33-9212-6ACB208F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B1737-32AC-7FAB-D47F-997076978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96543-C53A-06A2-4002-43EB9F4BA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040B9-0038-FA59-B9B9-684BDAB9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84243-45EA-F9C4-0177-AC22DCE4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AB697-186B-DA76-D468-B24C415A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E81D8-DE89-EB50-EDEB-351E4C494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8EE93-5C4B-4591-91B1-0F73E345C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60588-3583-7BE7-1BD8-2DE94A75D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DFD57F-F30A-B1C1-4853-469660676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F831FE-EA46-7C07-5E19-A1E0C6859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B85ED5-A23B-C35B-2742-C46899B6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A5BBAE-99C6-C73F-B008-14685B9C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024FE-D59D-26EF-3F5E-B8F6662A4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61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E1165-E6DF-EA2A-258B-758CF12D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10A9CB-1C66-CD8E-BCE6-91F5B5A1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9B34F-AC10-2BC1-B7D0-4DD36B175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22888-661A-FF00-0AAC-3AD56942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8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EC709B-4CE5-CD47-A530-01439A58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06330-D5C3-6362-570A-9B66A9B5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DAE03-C4AF-7CF8-0EB7-08C111CC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8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582F5-D988-A5F4-0DAC-F86748E06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A98B-A181-CF92-3EB5-56332B6F7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D0458-3B6A-1697-B023-95232EE88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B480B-5C4F-6C6F-8333-BAE5B2DFA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499A3-B8F5-AD12-3F07-46C83001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035CD-DD6A-36DB-FD05-F025AF845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4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0F591-C693-8D09-6099-61BFD0A72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8AFDDB-4589-C010-B5CC-55D2ED5BC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95369-DD1D-67D1-A59F-13F663546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0D297-F470-FE56-4DC5-D3A194228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83BF1-05F4-D02C-E5AE-26F8F36E6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0AC2D-57A0-6D22-5C5E-08C826690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3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948AE6-DA9B-AFF9-89EF-2296A8BA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1EC4B-F4C6-89D2-B847-A248F3CD6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2FBF1-9CB2-66AA-2DF8-4AF4165F3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A26E-F3CB-4139-8A67-0F578682716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F4100-B969-9CFB-AFD9-A7AC55229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BC63E-704A-A7A8-F4AF-33D07F640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A7FB0-6521-4D65-ADE7-0893CBB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35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D9CA162D-4560-9597-C95C-FE4B52024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0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Swift</dc:creator>
  <cp:lastModifiedBy>David Swift</cp:lastModifiedBy>
  <cp:revision>1</cp:revision>
  <dcterms:created xsi:type="dcterms:W3CDTF">2022-11-22T11:11:19Z</dcterms:created>
  <dcterms:modified xsi:type="dcterms:W3CDTF">2022-11-22T11:11:56Z</dcterms:modified>
</cp:coreProperties>
</file>