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2208" autoAdjust="0"/>
  </p:normalViewPr>
  <p:slideViewPr>
    <p:cSldViewPr snapToGrid="0">
      <p:cViewPr varScale="1">
        <p:scale>
          <a:sx n="57" d="100"/>
          <a:sy n="57" d="100"/>
        </p:scale>
        <p:origin x="1680" y="58"/>
      </p:cViewPr>
      <p:guideLst/>
    </p:cSldViewPr>
  </p:slideViewPr>
  <p:notesTextViewPr>
    <p:cViewPr>
      <p:scale>
        <a:sx n="1" d="1"/>
        <a:sy n="1" d="1"/>
      </p:scale>
      <p:origin x="0" y="-576"/>
    </p:cViewPr>
  </p:notesText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Fox" userId="S::stephanie.fox@marysmeals.org::ed0af8f9-b723-43e2-ad3b-71d74282d03f" providerId="AD" clId="Web-{5E48CEC4-B6A8-4850-41BF-BD94CFD54139}"/>
    <pc:docChg chg="modSld">
      <pc:chgData name="Stephanie Fox" userId="S::stephanie.fox@marysmeals.org::ed0af8f9-b723-43e2-ad3b-71d74282d03f" providerId="AD" clId="Web-{5E48CEC4-B6A8-4850-41BF-BD94CFD54139}" dt="2021-12-15T13:01:21.007" v="0"/>
      <pc:docMkLst>
        <pc:docMk/>
      </pc:docMkLst>
      <pc:sldChg chg="modNotes">
        <pc:chgData name="Stephanie Fox" userId="S::stephanie.fox@marysmeals.org::ed0af8f9-b723-43e2-ad3b-71d74282d03f" providerId="AD" clId="Web-{5E48CEC4-B6A8-4850-41BF-BD94CFD54139}" dt="2021-12-15T13:01:21.007" v="0"/>
        <pc:sldMkLst>
          <pc:docMk/>
          <pc:sldMk cId="4282679580" sldId="257"/>
        </pc:sldMkLst>
      </pc:sldChg>
    </pc:docChg>
  </pc:docChgLst>
  <pc:docChgLst>
    <pc:chgData name="Laura McKendrick" userId="20d25cba-a4d4-48bd-a6c5-65629e674fc7" providerId="ADAL" clId="{FDC6CA99-2C8E-445C-A98E-E011961B6144}"/>
    <pc:docChg chg="modSld">
      <pc:chgData name="Laura McKendrick" userId="20d25cba-a4d4-48bd-a6c5-65629e674fc7" providerId="ADAL" clId="{FDC6CA99-2C8E-445C-A98E-E011961B6144}" dt="2023-01-16T12:52:00.851" v="3" actId="6549"/>
      <pc:docMkLst>
        <pc:docMk/>
      </pc:docMkLst>
      <pc:sldChg chg="modNotesTx">
        <pc:chgData name="Laura McKendrick" userId="20d25cba-a4d4-48bd-a6c5-65629e674fc7" providerId="ADAL" clId="{FDC6CA99-2C8E-445C-A98E-E011961B6144}" dt="2023-01-16T12:52:00.851" v="3" actId="6549"/>
        <pc:sldMkLst>
          <pc:docMk/>
          <pc:sldMk cId="4282679580" sldId="257"/>
        </pc:sldMkLst>
      </pc:sldChg>
    </pc:docChg>
  </pc:docChgLst>
  <pc:docChgLst>
    <pc:chgData name="Stephanie Fox" userId="S::stephanie.fox@marysmeals.org::ed0af8f9-b723-43e2-ad3b-71d74282d03f" providerId="AD" clId="Web-{B45B3899-57F5-870B-38C6-E421CAB2BADD}"/>
    <pc:docChg chg="modSld">
      <pc:chgData name="Stephanie Fox" userId="S::stephanie.fox@marysmeals.org::ed0af8f9-b723-43e2-ad3b-71d74282d03f" providerId="AD" clId="Web-{B45B3899-57F5-870B-38C6-E421CAB2BADD}" dt="2021-09-08T06:58:07.781" v="9"/>
      <pc:docMkLst>
        <pc:docMk/>
      </pc:docMkLst>
      <pc:sldChg chg="modNotes">
        <pc:chgData name="Stephanie Fox" userId="S::stephanie.fox@marysmeals.org::ed0af8f9-b723-43e2-ad3b-71d74282d03f" providerId="AD" clId="Web-{B45B3899-57F5-870B-38C6-E421CAB2BADD}" dt="2021-09-08T06:58:07.781" v="9"/>
        <pc:sldMkLst>
          <pc:docMk/>
          <pc:sldMk cId="4282679580" sldId="257"/>
        </pc:sldMkLst>
      </pc:sldChg>
    </pc:docChg>
  </pc:docChgLst>
  <pc:docChgLst>
    <pc:chgData name="Stephanie Fox" userId="ed0af8f9-b723-43e2-ad3b-71d74282d03f" providerId="ADAL" clId="{35BC9704-4963-4795-8F7A-FDC694107397}"/>
    <pc:docChg chg="custSel modSld">
      <pc:chgData name="Stephanie Fox" userId="ed0af8f9-b723-43e2-ad3b-71d74282d03f" providerId="ADAL" clId="{35BC9704-4963-4795-8F7A-FDC694107397}" dt="2021-09-08T06:58:22.311" v="516" actId="2711"/>
      <pc:docMkLst>
        <pc:docMk/>
      </pc:docMkLst>
      <pc:sldChg chg="delSp mod modNotesTx">
        <pc:chgData name="Stephanie Fox" userId="ed0af8f9-b723-43e2-ad3b-71d74282d03f" providerId="ADAL" clId="{35BC9704-4963-4795-8F7A-FDC694107397}" dt="2021-09-08T06:58:22.311" v="516" actId="2711"/>
        <pc:sldMkLst>
          <pc:docMk/>
          <pc:sldMk cId="4282679580" sldId="257"/>
        </pc:sldMkLst>
        <pc:picChg chg="del">
          <ac:chgData name="Stephanie Fox" userId="ed0af8f9-b723-43e2-ad3b-71d74282d03f" providerId="ADAL" clId="{35BC9704-4963-4795-8F7A-FDC694107397}" dt="2021-09-01T08:05:15.214" v="0" actId="478"/>
          <ac:picMkLst>
            <pc:docMk/>
            <pc:sldMk cId="4282679580" sldId="257"/>
            <ac:picMk id="3" creationId="{C147EE4D-2E8D-40AD-B74D-954B668DD425}"/>
          </ac:picMkLst>
        </pc:picChg>
      </pc:sldChg>
    </pc:docChg>
  </pc:docChgLst>
  <pc:docChgLst>
    <pc:chgData name="Stephanie Fox" userId="S::stephanie.fox@marysmeals.org::ed0af8f9-b723-43e2-ad3b-71d74282d03f" providerId="AD" clId="Web-{67CE0DBC-CD7D-E874-4754-073903771D6E}"/>
    <pc:docChg chg="modSld">
      <pc:chgData name="Stephanie Fox" userId="S::stephanie.fox@marysmeals.org::ed0af8f9-b723-43e2-ad3b-71d74282d03f" providerId="AD" clId="Web-{67CE0DBC-CD7D-E874-4754-073903771D6E}" dt="2021-09-07T09:25:41.836" v="2"/>
      <pc:docMkLst>
        <pc:docMk/>
      </pc:docMkLst>
      <pc:sldChg chg="addSp delSp modSp">
        <pc:chgData name="Stephanie Fox" userId="S::stephanie.fox@marysmeals.org::ed0af8f9-b723-43e2-ad3b-71d74282d03f" providerId="AD" clId="Web-{67CE0DBC-CD7D-E874-4754-073903771D6E}" dt="2021-09-07T09:25:41.836" v="2"/>
        <pc:sldMkLst>
          <pc:docMk/>
          <pc:sldMk cId="4282679580" sldId="257"/>
        </pc:sldMkLst>
        <pc:spChg chg="del">
          <ac:chgData name="Stephanie Fox" userId="S::stephanie.fox@marysmeals.org::ed0af8f9-b723-43e2-ad3b-71d74282d03f" providerId="AD" clId="Web-{67CE0DBC-CD7D-E874-4754-073903771D6E}" dt="2021-09-07T09:25:41.836" v="2"/>
          <ac:spMkLst>
            <pc:docMk/>
            <pc:sldMk cId="4282679580" sldId="257"/>
            <ac:spMk id="10" creationId="{42A4FC2C-047E-45A5-965D-8E1E3BF09BC6}"/>
          </ac:spMkLst>
        </pc:spChg>
        <pc:spChg chg="add">
          <ac:chgData name="Stephanie Fox" userId="S::stephanie.fox@marysmeals.org::ed0af8f9-b723-43e2-ad3b-71d74282d03f" providerId="AD" clId="Web-{67CE0DBC-CD7D-E874-4754-073903771D6E}" dt="2021-09-07T09:25:41.836" v="2"/>
          <ac:spMkLst>
            <pc:docMk/>
            <pc:sldMk cId="4282679580" sldId="257"/>
            <ac:spMk id="15" creationId="{42A4FC2C-047E-45A5-965D-8E1E3BF09BC6}"/>
          </ac:spMkLst>
        </pc:spChg>
        <pc:picChg chg="add mod">
          <ac:chgData name="Stephanie Fox" userId="S::stephanie.fox@marysmeals.org::ed0af8f9-b723-43e2-ad3b-71d74282d03f" providerId="AD" clId="Web-{67CE0DBC-CD7D-E874-4754-073903771D6E}" dt="2021-09-07T09:25:41.836" v="2"/>
          <ac:picMkLst>
            <pc:docMk/>
            <pc:sldMk cId="4282679580" sldId="257"/>
            <ac:picMk id="2" creationId="{67EC4CFC-E4EB-4771-A26C-4B7921E2B11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0DD0C-7991-4142-AE1D-D9B3FCCFAB99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F3AA-883F-407C-929C-9BBAB68AA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5119008"/>
          </a:xfrm>
        </p:spPr>
        <p:txBody>
          <a:bodyPr/>
          <a:lstStyle/>
          <a:p>
            <a:pPr marL="457200" fontAlgn="base"/>
            <a:r>
              <a:rPr lang="en-GB" sz="1800" dirty="0">
                <a:solidFill>
                  <a:srgbClr val="000000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This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</a:rPr>
              <a:t>January</a:t>
            </a:r>
            <a:r>
              <a:rPr lang="en-GB" sz="1800" dirty="0">
                <a:solidFill>
                  <a:srgbClr val="000000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 we’re asking supporters to Move For Meals and help us to reach the next hungry child. Whether it’s skipping, dancing, swimming, walking or running – you can turn your moves into meals for impoverished children around the world.  </a:t>
            </a:r>
          </a:p>
          <a:p>
            <a:pPr marL="457200" fontAlgn="base"/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fontAlgn="base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you need to do is: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fontAlgn="base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 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fontAlgn="base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 Choose how to move – do whatever you enjoy most – whether it’s running, walking or cycling or skipping, dancing or hopping!</a:t>
            </a:r>
          </a:p>
          <a:p>
            <a:pPr marL="457200" fontAlgn="base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 Decide whether to do it by yourself or with a group of friends or family.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fontAlgn="base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 Get sponsored or donate to Mary’s Meals to mark your achievement – you can set up a fundraising page at marysmeals.org.uk/get-involved/fundraising/</a:t>
            </a:r>
          </a:p>
          <a:p>
            <a:pPr marL="457200" fontAlgn="base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 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fontAlgn="base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whatever you do, make sure to tell everyone that you’re part of #moveformeals – because together we are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transforming the lives of more than two million children thanks to the promise of a daily school meal. But </a:t>
            </a:r>
            <a:r>
              <a:rPr lang="en-GB" sz="1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67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million primary school-age children still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out of school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around the world because of poverty,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moves will mean we can bring smiles to even more little ones who are still waiting for our nutritious meals.</a:t>
            </a:r>
          </a:p>
          <a:p>
            <a:pPr marL="457200" fontAlgn="base"/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fontAlgn="base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out more at: marysmeals.org.uk/move-for-meals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F3AA-883F-407C-929C-9BBAB68AAFC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9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B71C-88D2-4178-A5FD-3995C200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39511-BDE7-422B-B722-B785A1EC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1C9-CA82-4D3A-83E0-AD4438E1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62A-FF68-4AEB-B795-3A455A2FF2E4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C34F6-DAC0-463A-BCF2-2B26FFE2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4C50D-3BCB-47E6-8305-9690DED9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7505-38B0-4BB9-90F0-C262A2174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0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2A6E-2823-4773-97AD-4DDD9091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CCB20-0AA7-4336-9605-5FFBB0B16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3106D-4B2F-4E46-BD12-FF811142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62A-FF68-4AEB-B795-3A455A2FF2E4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2CA3-04CC-4EED-8451-EFBFEFBD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2689-4E99-4371-84D0-47AD79C5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7505-38B0-4BB9-90F0-C262A2174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22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F1FB1-5EE7-4625-8B53-AEF2F54FA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FCBBA-F500-4B3B-87B6-B2069C2C6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137A0-B4DF-40FD-B4E8-6F04C2C3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62A-FF68-4AEB-B795-3A455A2FF2E4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D8079-295A-426B-B255-EE3528F6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857A6-B605-470E-BB40-6F8A1B39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7505-38B0-4BB9-90F0-C262A2174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1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5FD48-2C07-4E1B-A307-86BFEF2C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B2A0-E400-42CC-AF05-B005517D1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ED60D-0E88-4013-ADD2-B9977F8D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62A-FF68-4AEB-B795-3A455A2FF2E4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76CDC-90B9-46F4-AD35-99286396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8CDA8-0A8B-4FB3-BD8C-8D547830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7505-38B0-4BB9-90F0-C262A2174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80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DD63-8775-4142-8D2F-923B056B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80568-D853-4469-A8EC-3EAF806E9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1588A-8B92-4590-8715-0BBF9828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62A-FF68-4AEB-B795-3A455A2FF2E4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0BFE8-D61E-4A55-8451-44DCD226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FA825-B54C-4A8F-B464-B73038F4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7505-38B0-4BB9-90F0-C262A2174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E2408-2252-4C97-AD5F-49495939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F3A2-FECE-4CB9-AB6F-763873EE7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E81A9-08DC-4D89-9730-9968DC34F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C3A43-603F-487F-A600-DC00F253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62A-FF68-4AEB-B795-3A455A2FF2E4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0C52-3E12-4DAC-9DA9-DEF8916A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0CF28-70EB-4811-85CE-CBE1EB30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7505-38B0-4BB9-90F0-C262A2174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88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4CFD-2F3D-4B9D-A8D4-C0D1D792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DD231-D209-424C-80FE-9E2ACDC73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D7C2C-6AA0-418C-9953-6696DA293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854DB-C05B-44FA-AF34-815532F75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5BA7-E426-4699-8D09-7B5C9EF0B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2D818-8F1A-4FC4-B789-C4356A90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62A-FF68-4AEB-B795-3A455A2FF2E4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DCDDA6-18FC-478B-98A2-739AEB9D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ADDEE-0465-48B1-ADD4-DA1BF01B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7505-38B0-4BB9-90F0-C262A2174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7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1EED-76A2-4294-A708-A49DA85A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3D797-E6DA-4E43-A5FC-D2598B27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62A-FF68-4AEB-B795-3A455A2FF2E4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C9B8D-AD4A-41C8-B0AD-5599BD9C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F90F1-958E-4F11-8EC6-0EBBE1EE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7505-38B0-4BB9-90F0-C262A2174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9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537F4-E933-4AEC-9D81-C93C90E2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62A-FF68-4AEB-B795-3A455A2FF2E4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82AD56-107D-4528-BDCA-0764380F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100AE-5CC5-474A-A416-EB233C52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7505-38B0-4BB9-90F0-C262A2174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46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5DDD2-D933-45C5-A13C-0C27B11A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9863-47EB-43B1-9DE5-7DA2EB62C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BD7E1-A06B-4745-B085-2D1471A49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2FD03-1C61-41C7-941A-CB506957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62A-FF68-4AEB-B795-3A455A2FF2E4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99018-7466-46D3-858C-D3DCA44E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FAD22-DFC1-4568-97DE-7A1D7DE8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7505-38B0-4BB9-90F0-C262A2174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3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C991-7AFA-40DC-8BD8-5691632E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3E49E-E517-42B4-B252-524AFC691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12800-88A6-4505-B13F-6D0885964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739D9-80BC-4369-85D3-EAE04A79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62A-FF68-4AEB-B795-3A455A2FF2E4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0F7BA-D32F-4C08-BC7D-907EDB00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BB984-B75A-4B41-874B-7EC15265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7505-38B0-4BB9-90F0-C262A2174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22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B38D5B-4068-4934-ABEF-1DFE085D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C93C5-3E86-4E23-8FD5-8306585E2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5A6B5-0FA5-4C38-81E8-655AEA861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1762A-FF68-4AEB-B795-3A455A2FF2E4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28388-A3FC-47A9-83A4-8D0CBB960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834FB-234E-4A3F-B8A1-A75C23889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A7505-38B0-4BB9-90F0-C262A2174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7EC4CFC-E4EB-4771-A26C-4B7921E2B1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7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a1efa9-47d8-481f-aad5-38d3c45f03e8">
      <UserInfo>
        <DisplayName>Suzanne Stevenson</DisplayName>
        <AccountId>3652</AccountId>
        <AccountType/>
      </UserInfo>
      <UserInfo>
        <DisplayName>David Swift</DisplayName>
        <AccountId>178</AccountId>
        <AccountType/>
      </UserInfo>
    </SharedWithUsers>
    <TaxCatchAll xmlns="50a1efa9-47d8-481f-aad5-38d3c45f03e8" xsi:nil="true"/>
    <lcf76f155ced4ddcb4097134ff3c332f xmlns="75f73c02-7b2d-4116-9326-4c92726ed803">
      <Terms xmlns="http://schemas.microsoft.com/office/infopath/2007/PartnerControls"/>
    </lcf76f155ced4ddcb4097134ff3c332f>
    <FBURL xmlns="75f73c02-7b2d-4116-9326-4c92726ed80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224D367F98484F8527879C161A7B6E" ma:contentTypeVersion="17" ma:contentTypeDescription="Create a new document." ma:contentTypeScope="" ma:versionID="ca047307dd8b4a4f6bc29d42df6778a9">
  <xsd:schema xmlns:xsd="http://www.w3.org/2001/XMLSchema" xmlns:xs="http://www.w3.org/2001/XMLSchema" xmlns:p="http://schemas.microsoft.com/office/2006/metadata/properties" xmlns:ns2="75f73c02-7b2d-4116-9326-4c92726ed803" xmlns:ns3="50a1efa9-47d8-481f-aad5-38d3c45f03e8" targetNamespace="http://schemas.microsoft.com/office/2006/metadata/properties" ma:root="true" ma:fieldsID="5392df320a84a3fc39f8831418c6aa47" ns2:_="" ns3:_="">
    <xsd:import namespace="75f73c02-7b2d-4116-9326-4c92726ed803"/>
    <xsd:import namespace="50a1efa9-47d8-481f-aad5-38d3c45f0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FB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73c02-7b2d-4116-9326-4c92726ed8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9d6f174-ef0b-46cd-900a-4917dd98bd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BURL" ma:index="24" nillable="true" ma:displayName="FB URL" ma:format="Dropdown" ma:internalName="FBUR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fa9-47d8-481f-aad5-38d3c45f0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af9bd4-bb7c-4668-a263-6978df69964b}" ma:internalName="TaxCatchAll" ma:showField="CatchAllData" ma:web="50a1efa9-47d8-481f-aad5-38d3c45f0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F6734E-9F38-470F-BBBE-3BC3ADF5F7CB}">
  <ds:schemaRefs>
    <ds:schemaRef ds:uri="75f73c02-7b2d-4116-9326-4c92726ed803"/>
    <ds:schemaRef ds:uri="http://purl.org/dc/terms/"/>
    <ds:schemaRef ds:uri="50a1efa9-47d8-481f-aad5-38d3c45f03e8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30B9B08-0354-46B2-AA5D-C43F23F566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20E789-203C-4F3C-9429-1FB709790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73c02-7b2d-4116-9326-4c92726ed803"/>
    <ds:schemaRef ds:uri="50a1efa9-47d8-481f-aad5-38d3c45f03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223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Swift</dc:creator>
  <cp:lastModifiedBy>Laura McKendrick</cp:lastModifiedBy>
  <cp:revision>21</cp:revision>
  <dcterms:created xsi:type="dcterms:W3CDTF">2020-07-22T08:38:43Z</dcterms:created>
  <dcterms:modified xsi:type="dcterms:W3CDTF">2023-01-16T12:52:00Z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0x010100A6224D367F98484F8527879C161A7B6E</vt:lpwstr>
  </property>
  <property fmtid="{D5CDD505-2E9C-101B-9397-08002B2CF9AE}" pid="3" name="MediaServiceImageTags">
    <vt:lpwstr/>
  </property>
</Properties>
</file>