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inimized">
    <p:restoredLeft sz="19029" autoAdjust="0"/>
    <p:restoredTop sz="27605" autoAdjust="0"/>
  </p:normalViewPr>
  <p:slideViewPr>
    <p:cSldViewPr snapToGrid="0">
      <p:cViewPr varScale="1">
        <p:scale>
          <a:sx n="22" d="100"/>
          <a:sy n="22" d="100"/>
        </p:scale>
        <p:origin x="2837" y="24"/>
      </p:cViewPr>
      <p:guideLst/>
    </p:cSldViewPr>
  </p:slideViewPr>
  <p:notesTextViewPr>
    <p:cViewPr>
      <p:scale>
        <a:sx n="1" d="1"/>
        <a:sy n="1" d="1"/>
      </p:scale>
      <p:origin x="0" y="-1008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4" d="100"/>
          <a:sy n="94" d="100"/>
        </p:scale>
        <p:origin x="4080" y="101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ura McKendrick" userId="20d25cba-a4d4-48bd-a6c5-65629e674fc7" providerId="ADAL" clId="{50B7870C-703B-48EE-9075-BC64B958E819}"/>
    <pc:docChg chg="modSld">
      <pc:chgData name="Laura McKendrick" userId="20d25cba-a4d4-48bd-a6c5-65629e674fc7" providerId="ADAL" clId="{50B7870C-703B-48EE-9075-BC64B958E819}" dt="2023-01-16T12:57:48.639" v="5" actId="6549"/>
      <pc:docMkLst>
        <pc:docMk/>
      </pc:docMkLst>
      <pc:sldChg chg="modNotesTx">
        <pc:chgData name="Laura McKendrick" userId="20d25cba-a4d4-48bd-a6c5-65629e674fc7" providerId="ADAL" clId="{50B7870C-703B-48EE-9075-BC64B958E819}" dt="2023-01-16T12:57:48.639" v="5" actId="6549"/>
        <pc:sldMkLst>
          <pc:docMk/>
          <pc:sldMk cId="2444964687" sldId="258"/>
        </pc:sldMkLst>
      </pc:sldChg>
    </pc:docChg>
  </pc:docChgLst>
  <pc:docChgLst>
    <pc:chgData name="Kay Laing" userId="d9ff3846-48af-4f91-abc5-a5ea8bff4eef" providerId="ADAL" clId="{EF591544-EED9-4B83-B5F8-766A69B6AA10}"/>
    <pc:docChg chg="delSld">
      <pc:chgData name="Kay Laing" userId="d9ff3846-48af-4f91-abc5-a5ea8bff4eef" providerId="ADAL" clId="{EF591544-EED9-4B83-B5F8-766A69B6AA10}" dt="2020-07-23T15:32:39.225" v="3" actId="47"/>
      <pc:docMkLst>
        <pc:docMk/>
      </pc:docMkLst>
      <pc:sldChg chg="del">
        <pc:chgData name="Kay Laing" userId="d9ff3846-48af-4f91-abc5-a5ea8bff4eef" providerId="ADAL" clId="{EF591544-EED9-4B83-B5F8-766A69B6AA10}" dt="2020-07-23T15:32:39.225" v="3" actId="47"/>
        <pc:sldMkLst>
          <pc:docMk/>
          <pc:sldMk cId="3204843192" sldId="256"/>
        </pc:sldMkLst>
      </pc:sldChg>
      <pc:sldChg chg="del">
        <pc:chgData name="Kay Laing" userId="d9ff3846-48af-4f91-abc5-a5ea8bff4eef" providerId="ADAL" clId="{EF591544-EED9-4B83-B5F8-766A69B6AA10}" dt="2020-07-23T15:32:37.355" v="2" actId="47"/>
        <pc:sldMkLst>
          <pc:docMk/>
          <pc:sldMk cId="2481849292" sldId="257"/>
        </pc:sldMkLst>
      </pc:sldChg>
      <pc:sldChg chg="del">
        <pc:chgData name="Kay Laing" userId="d9ff3846-48af-4f91-abc5-a5ea8bff4eef" providerId="ADAL" clId="{EF591544-EED9-4B83-B5F8-766A69B6AA10}" dt="2020-07-23T15:32:32.327" v="1" actId="47"/>
        <pc:sldMkLst>
          <pc:docMk/>
          <pc:sldMk cId="2083260205" sldId="259"/>
        </pc:sldMkLst>
      </pc:sldChg>
      <pc:sldChg chg="del">
        <pc:chgData name="Kay Laing" userId="d9ff3846-48af-4f91-abc5-a5ea8bff4eef" providerId="ADAL" clId="{EF591544-EED9-4B83-B5F8-766A69B6AA10}" dt="2020-07-23T15:32:30.583" v="0" actId="47"/>
        <pc:sldMkLst>
          <pc:docMk/>
          <pc:sldMk cId="2131379771" sldId="26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545708-8BF6-49B3-969F-1B3F362A25C9}" type="datetimeFigureOut">
              <a:rPr lang="en-GB" smtClean="0"/>
              <a:t>16/01/2023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E977D4-0EAB-4421-A487-624F82D4BC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61563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</a:pPr>
            <a:r>
              <a:rPr lang="en-GB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When speaking with school groups, we encourage you to use the following questions to encourage discussion and interaction.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</a:pPr>
            <a:r>
              <a:rPr lang="en-GB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 fontAlgn="base">
              <a:spcBef>
                <a:spcPts val="600"/>
              </a:spcBef>
              <a:spcAft>
                <a:spcPts val="0"/>
              </a:spcAft>
              <a:buFont typeface="+mj-lt"/>
              <a:buNone/>
            </a:pPr>
            <a:r>
              <a:rPr lang="en-GB" sz="1800" dirty="0">
                <a:solidFill>
                  <a:srgbClr val="009DD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1. What is your favourite thing about going to school?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fontAlgn="base">
              <a:spcBef>
                <a:spcPts val="600"/>
              </a:spcBef>
              <a:spcAft>
                <a:spcPts val="0"/>
              </a:spcAft>
            </a:pPr>
            <a:endParaRPr lang="en-GB" sz="18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just" fontAlgn="base">
              <a:spcBef>
                <a:spcPts val="600"/>
              </a:spcBef>
              <a:spcAft>
                <a:spcPts val="0"/>
              </a:spcAft>
            </a:pPr>
            <a:r>
              <a:rPr lang="en-GB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Answers could include:</a:t>
            </a:r>
          </a:p>
          <a:p>
            <a:pPr algn="just" fontAlgn="base">
              <a:spcBef>
                <a:spcPts val="600"/>
              </a:spcBef>
              <a:spcAft>
                <a:spcPts val="0"/>
              </a:spcAft>
            </a:pP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 fontAlgn="base">
              <a:spcBef>
                <a:spcPts val="6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Learning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 fontAlgn="base">
              <a:spcBef>
                <a:spcPts val="6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Playing 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 fontAlgn="base">
              <a:spcBef>
                <a:spcPts val="6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Seeing my friends</a:t>
            </a:r>
          </a:p>
          <a:p>
            <a:pPr marL="342900" lvl="0" indent="-342900" algn="just" fontAlgn="base">
              <a:spcBef>
                <a:spcPts val="6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GB" sz="18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lvl="0" indent="0" algn="just" fontAlgn="base">
              <a:spcBef>
                <a:spcPts val="600"/>
              </a:spcBef>
              <a:spcAft>
                <a:spcPts val="0"/>
              </a:spcAft>
              <a:buFont typeface="Symbol" panose="05050102010706020507" pitchFamily="18" charset="2"/>
              <a:buNone/>
            </a:pPr>
            <a:r>
              <a:rPr lang="en-GB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2. </a:t>
            </a:r>
            <a:r>
              <a:rPr lang="en-GB" sz="1800" dirty="0">
                <a:solidFill>
                  <a:srgbClr val="009DD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How would you feel if you were not able to go to school?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fontAlgn="base">
              <a:spcBef>
                <a:spcPts val="600"/>
              </a:spcBef>
              <a:spcAft>
                <a:spcPts val="0"/>
              </a:spcAft>
            </a:pPr>
            <a:endParaRPr lang="en-GB" sz="18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just" fontAlgn="base">
              <a:spcBef>
                <a:spcPts val="600"/>
              </a:spcBef>
              <a:spcAft>
                <a:spcPts val="0"/>
              </a:spcAft>
            </a:pPr>
            <a:r>
              <a:rPr lang="en-GB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Answers could include: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 fontAlgn="base">
              <a:spcBef>
                <a:spcPts val="6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Sad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 fontAlgn="base">
              <a:spcBef>
                <a:spcPts val="6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Lonely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 fontAlgn="base">
              <a:spcBef>
                <a:spcPts val="6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Bored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 fontAlgn="base">
              <a:spcBef>
                <a:spcPts val="6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Miss my friends</a:t>
            </a:r>
          </a:p>
          <a:p>
            <a:pPr marL="342900" lvl="0" indent="-342900" algn="just" fontAlgn="base">
              <a:spcBef>
                <a:spcPts val="6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fontAlgn="base">
              <a:spcBef>
                <a:spcPts val="600"/>
              </a:spcBef>
              <a:spcAft>
                <a:spcPts val="0"/>
              </a:spcAft>
            </a:pPr>
            <a:r>
              <a:rPr lang="en-GB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Sadly, around 67 million primary school-age children around the world are out of school, and 73 million children attend school too hungry to learn. 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fontAlgn="base">
              <a:spcBef>
                <a:spcPts val="600"/>
              </a:spcBef>
              <a:spcAft>
                <a:spcPts val="0"/>
              </a:spcAft>
            </a:pPr>
            <a:r>
              <a:rPr lang="en-GB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The good news is that charities like Mary’s Meals are helping those children.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fontAlgn="base">
              <a:spcBef>
                <a:spcPts val="600"/>
              </a:spcBef>
              <a:spcAft>
                <a:spcPts val="0"/>
              </a:spcAft>
            </a:pPr>
            <a:r>
              <a:rPr lang="en-GB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GB" sz="1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fontAlgn="base">
              <a:spcBef>
                <a:spcPts val="600"/>
              </a:spcBef>
              <a:spcAft>
                <a:spcPts val="0"/>
              </a:spcAft>
            </a:pPr>
            <a:r>
              <a:rPr lang="en-GB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 </a:t>
            </a:r>
            <a:r>
              <a:rPr lang="en-GB" sz="1800" dirty="0">
                <a:solidFill>
                  <a:srgbClr val="009DD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Lots of children support Mary’s Meals by taking on fundraising challenges. 10-year-old Zac (point at picture on presentation) raised money by running 100 miles in 50 days. That is a lot of running! What do you think children like Zac gain from this?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fontAlgn="base">
              <a:spcBef>
                <a:spcPts val="600"/>
              </a:spcBef>
              <a:spcAft>
                <a:spcPts val="0"/>
              </a:spcAft>
            </a:pPr>
            <a:endParaRPr lang="en-GB" sz="18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just" fontAlgn="base">
              <a:spcBef>
                <a:spcPts val="600"/>
              </a:spcBef>
              <a:spcAft>
                <a:spcPts val="0"/>
              </a:spcAft>
            </a:pPr>
            <a:r>
              <a:rPr lang="en-GB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Answers could include:</a:t>
            </a:r>
          </a:p>
          <a:p>
            <a:pPr algn="just" fontAlgn="base">
              <a:spcBef>
                <a:spcPts val="600"/>
              </a:spcBef>
              <a:spcAft>
                <a:spcPts val="0"/>
              </a:spcAft>
            </a:pP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 fontAlgn="base">
              <a:spcBef>
                <a:spcPts val="6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Happy knowing he is making a difference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 fontAlgn="base">
              <a:spcBef>
                <a:spcPts val="6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Sense of achievement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fontAlgn="base">
              <a:spcBef>
                <a:spcPts val="600"/>
              </a:spcBef>
              <a:spcAft>
                <a:spcPts val="0"/>
              </a:spcAft>
            </a:pPr>
            <a:r>
              <a:rPr lang="en-GB" sz="1800" dirty="0">
                <a:solidFill>
                  <a:srgbClr val="009DD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just" fontAlgn="base">
              <a:spcBef>
                <a:spcPts val="600"/>
              </a:spcBef>
              <a:spcAft>
                <a:spcPts val="0"/>
              </a:spcAft>
              <a:buFont typeface="+mj-lt"/>
              <a:buNone/>
            </a:pPr>
            <a:r>
              <a:rPr lang="en-GB" sz="1800" dirty="0">
                <a:solidFill>
                  <a:srgbClr val="009DD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4. What do you think these children learn from supporting Mary’s Meals?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fontAlgn="base">
              <a:spcBef>
                <a:spcPts val="600"/>
              </a:spcBef>
              <a:spcAft>
                <a:spcPts val="0"/>
              </a:spcAft>
            </a:pPr>
            <a:endParaRPr lang="en-GB" sz="18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just" fontAlgn="base">
              <a:spcBef>
                <a:spcPts val="600"/>
              </a:spcBef>
              <a:spcAft>
                <a:spcPts val="0"/>
              </a:spcAft>
            </a:pPr>
            <a:r>
              <a:rPr lang="en-GB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Answers could include:</a:t>
            </a:r>
          </a:p>
          <a:p>
            <a:pPr algn="just" fontAlgn="base">
              <a:spcBef>
                <a:spcPts val="600"/>
              </a:spcBef>
              <a:spcAft>
                <a:spcPts val="0"/>
              </a:spcAft>
            </a:pP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 fontAlgn="base">
              <a:spcBef>
                <a:spcPts val="6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That they can really make a difference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 fontAlgn="base">
              <a:spcBef>
                <a:spcPts val="6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That every donation helps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 fontAlgn="base">
              <a:spcBef>
                <a:spcPts val="6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That they can achieve anything 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fontAlgn="base">
              <a:spcBef>
                <a:spcPts val="600"/>
              </a:spcBef>
              <a:spcAft>
                <a:spcPts val="0"/>
              </a:spcAft>
            </a:pPr>
            <a:r>
              <a:rPr lang="en-GB" sz="1800" dirty="0">
                <a:solidFill>
                  <a:srgbClr val="009DD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just" fontAlgn="base">
              <a:spcBef>
                <a:spcPts val="600"/>
              </a:spcBef>
              <a:spcAft>
                <a:spcPts val="0"/>
              </a:spcAft>
              <a:buFont typeface="+mj-lt"/>
              <a:buNone/>
            </a:pPr>
            <a:r>
              <a:rPr lang="en-GB" sz="1800" dirty="0">
                <a:solidFill>
                  <a:srgbClr val="009DD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5. Can you think of something that you could do to support Mary’s Meals?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fontAlgn="base">
              <a:spcBef>
                <a:spcPts val="600"/>
              </a:spcBef>
              <a:spcAft>
                <a:spcPts val="0"/>
              </a:spcAft>
            </a:pPr>
            <a:endParaRPr lang="en-GB" sz="18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just" fontAlgn="base">
              <a:spcBef>
                <a:spcPts val="600"/>
              </a:spcBef>
              <a:spcAft>
                <a:spcPts val="0"/>
              </a:spcAft>
            </a:pPr>
            <a:r>
              <a:rPr lang="en-GB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Answers could include:</a:t>
            </a:r>
          </a:p>
          <a:p>
            <a:pPr algn="just" fontAlgn="base">
              <a:spcBef>
                <a:spcPts val="600"/>
              </a:spcBef>
              <a:spcAft>
                <a:spcPts val="0"/>
              </a:spcAft>
            </a:pP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 fontAlgn="base">
              <a:spcBef>
                <a:spcPts val="6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Give up sweets for a month and get family and friends to sponsor me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 fontAlgn="base">
              <a:spcBef>
                <a:spcPts val="6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Take on a sports challenge with my friends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 fontAlgn="base">
              <a:spcBef>
                <a:spcPts val="6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Learn a new skill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E977D4-0EAB-4421-A487-624F82D4BCC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14402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9199DA-574F-47AA-8813-6D6D60CF12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A7A71C-65C9-49BC-9E37-15E6F7BA0D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504CDD-01F5-499D-985F-98861B439E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334C5-89DE-46D0-B54A-63059663AF01}" type="datetimeFigureOut">
              <a:rPr lang="en-GB" smtClean="0"/>
              <a:t>16/01/2023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C9EEC4-878C-48B3-B5E1-471F1D5E0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5CCA98-ABC1-4CEA-BA43-189F89DBE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BE7E1-271A-42AE-91F4-C4F8F1D8F2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6668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814388-F023-4E3E-B710-4E7F0EFDE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0664B81-9120-414A-B6B0-D4EB6CAA29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DDA554-B1F2-44B8-B6BC-06D8E1963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334C5-89DE-46D0-B54A-63059663AF01}" type="datetimeFigureOut">
              <a:rPr lang="en-GB" smtClean="0"/>
              <a:t>16/01/2023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B93A64-E886-4171-81B1-A67523F2A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FA1BF4-4D18-4D26-AF60-1C2AA726C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BE7E1-271A-42AE-91F4-C4F8F1D8F2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0822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9E4E1A2-7CE1-4927-9EC0-E16A32C04F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A7802E-7DB5-4713-BCC8-78B2BFC63D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825295-C414-450E-B058-D414FE1FF7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334C5-89DE-46D0-B54A-63059663AF01}" type="datetimeFigureOut">
              <a:rPr lang="en-GB" smtClean="0"/>
              <a:t>16/01/2023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A4B29A-65A0-4F32-A48A-7F62DCDFF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029977-53FB-480E-9807-B678E946B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BE7E1-271A-42AE-91F4-C4F8F1D8F2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4326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4576F0-E7F3-4D4E-A677-76E65DC36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FB9449-53CD-461F-B1DC-9111A59463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171A10-6261-46CA-9DEE-DFFCAF8E8F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334C5-89DE-46D0-B54A-63059663AF01}" type="datetimeFigureOut">
              <a:rPr lang="en-GB" smtClean="0"/>
              <a:t>16/01/2023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5E09EF-EDB5-4C1B-8915-D81D389D7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C3A44E-C900-46FE-A37F-F815F7E7C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BE7E1-271A-42AE-91F4-C4F8F1D8F2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1314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B583A0-3484-46DB-880F-ABE649B1A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32FA9C-541A-46B4-8B63-BF14940DB4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EAB785-A7CA-488B-807B-6174930EA2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334C5-89DE-46D0-B54A-63059663AF01}" type="datetimeFigureOut">
              <a:rPr lang="en-GB" smtClean="0"/>
              <a:t>16/01/2023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955999-55BE-4996-9706-AA8577216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7EAB1B-A740-4CC5-88B3-D2F5777FB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BE7E1-271A-42AE-91F4-C4F8F1D8F2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3394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7F8D07-3BC6-4F6B-81BE-D37E850F0C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8C0CB6-C8C1-4377-9E3F-16F3EB6C4D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16903C-256A-489E-8669-131CE13578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4318C6-6CA6-4EFA-911D-AAEE078385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334C5-89DE-46D0-B54A-63059663AF01}" type="datetimeFigureOut">
              <a:rPr lang="en-GB" smtClean="0"/>
              <a:t>16/01/2023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5A95C9-6F3F-4AE5-9F3C-49A7DE1A6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F4DA41-6EA8-4BD2-89CB-22078D5CC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BE7E1-271A-42AE-91F4-C4F8F1D8F2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4739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305407-74DE-4039-AF3E-5400346E04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2B1CD2-7AE8-4D92-81A3-A936A8A495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FBD044-5766-4425-B854-4C074F7A88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DA50D4B-584D-4A3A-A850-380D94C1AB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6C0237-0BBB-4E05-AAE2-DC78F25838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65DD584-B340-4F25-A970-51F8E36F31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334C5-89DE-46D0-B54A-63059663AF01}" type="datetimeFigureOut">
              <a:rPr lang="en-GB" smtClean="0"/>
              <a:t>16/01/2023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EB10488-3DBA-461B-8E54-1F6823AA5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5C538D7-443E-43F1-A062-B25F53B46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BE7E1-271A-42AE-91F4-C4F8F1D8F2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9754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CAD12D-AAF7-40F2-9F8E-D30BCD2B2D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47F52BA-7A48-441C-A4AD-56F1FB782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334C5-89DE-46D0-B54A-63059663AF01}" type="datetimeFigureOut">
              <a:rPr lang="en-GB" smtClean="0"/>
              <a:t>16/01/2023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522666-AB26-4F4B-8A03-7FAC382E7E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398D18-865F-41D8-8F83-2CE9E1D7E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BE7E1-271A-42AE-91F4-C4F8F1D8F2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8762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56A7F43-534D-4570-8DB0-DFF4BA04E7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334C5-89DE-46D0-B54A-63059663AF01}" type="datetimeFigureOut">
              <a:rPr lang="en-GB" smtClean="0"/>
              <a:t>16/01/2023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909E357-B0E5-44A7-86BF-B0A4D3BA2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5E37F6-7B27-4153-BF48-987480F7C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BE7E1-271A-42AE-91F4-C4F8F1D8F2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3043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05B09-6905-480A-90D1-411909A7A5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574326-08C8-40D9-AFA9-4CF8D068B9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E57D4D-8D14-4BEE-BEB8-0D2B43B1C8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2D6A0F-30DB-4678-AE62-4854A7499E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334C5-89DE-46D0-B54A-63059663AF01}" type="datetimeFigureOut">
              <a:rPr lang="en-GB" smtClean="0"/>
              <a:t>16/01/2023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36F0E8-16CB-49F5-B456-46DB01729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784CAA-8AE1-4332-A9A5-D252BC3A2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BE7E1-271A-42AE-91F4-C4F8F1D8F2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2853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25827-E71F-400C-A27D-74FF490D19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4F37169-BCC3-4DDE-941C-7AD00E1153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91BB74-4836-4807-B478-DBA7447638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C068D2-8F80-47D1-B84D-75C0C7B7B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334C5-89DE-46D0-B54A-63059663AF01}" type="datetimeFigureOut">
              <a:rPr lang="en-GB" smtClean="0"/>
              <a:t>16/01/2023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58F558-E9B7-4730-9BFE-15C71EE79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F552EE-4D60-4CE3-BA6E-7AF205F276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BE7E1-271A-42AE-91F4-C4F8F1D8F2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8595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635B93-DC1E-47FD-8E63-72B4CFE3BB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2E0103-F20C-4D85-BF26-C9C393267C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D29734-32C9-4219-BA01-9DA706195B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D334C5-89DE-46D0-B54A-63059663AF01}" type="datetimeFigureOut">
              <a:rPr lang="en-GB" smtClean="0"/>
              <a:t>16/01/2023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37A0A2-C0EE-48F2-8A56-A87DE7CA32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A05A31-39C2-4367-92C9-7A1D7ED059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DBE7E1-271A-42AE-91F4-C4F8F1D8F2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4101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A389E4FB-33F2-4180-A238-797F102B735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49646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0a1efa9-47d8-481f-aad5-38d3c45f03e8" xsi:nil="true"/>
    <lcf76f155ced4ddcb4097134ff3c332f xmlns="75f73c02-7b2d-4116-9326-4c92726ed803">
      <Terms xmlns="http://schemas.microsoft.com/office/infopath/2007/PartnerControls"/>
    </lcf76f155ced4ddcb4097134ff3c332f>
    <FBURL xmlns="75f73c02-7b2d-4116-9326-4c92726ed80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6224D367F98484F8527879C161A7B6E" ma:contentTypeVersion="17" ma:contentTypeDescription="Create a new document." ma:contentTypeScope="" ma:versionID="ca047307dd8b4a4f6bc29d42df6778a9">
  <xsd:schema xmlns:xsd="http://www.w3.org/2001/XMLSchema" xmlns:xs="http://www.w3.org/2001/XMLSchema" xmlns:p="http://schemas.microsoft.com/office/2006/metadata/properties" xmlns:ns2="75f73c02-7b2d-4116-9326-4c92726ed803" xmlns:ns3="50a1efa9-47d8-481f-aad5-38d3c45f03e8" targetNamespace="http://schemas.microsoft.com/office/2006/metadata/properties" ma:root="true" ma:fieldsID="5392df320a84a3fc39f8831418c6aa47" ns2:_="" ns3:_="">
    <xsd:import namespace="75f73c02-7b2d-4116-9326-4c92726ed803"/>
    <xsd:import namespace="50a1efa9-47d8-481f-aad5-38d3c45f03e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EventHashCode" minOccurs="0"/>
                <xsd:element ref="ns2:MediaServiceGenerationTim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FBUR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f73c02-7b2d-4116-9326-4c92726ed80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f9d6f174-ef0b-46cd-900a-4917dd98bd9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FBURL" ma:index="24" nillable="true" ma:displayName="FB URL" ma:format="Dropdown" ma:internalName="FBURL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a1efa9-47d8-481f-aad5-38d3c45f03e8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66af9bd4-bb7c-4668-a263-6978df69964b}" ma:internalName="TaxCatchAll" ma:showField="CatchAllData" ma:web="50a1efa9-47d8-481f-aad5-38d3c45f03e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90DA963-2DF8-4E62-9A84-314204040C65}">
  <ds:schemaRefs>
    <ds:schemaRef ds:uri="http://schemas.microsoft.com/office/2006/documentManagement/types"/>
    <ds:schemaRef ds:uri="http://www.w3.org/XML/1998/namespace"/>
    <ds:schemaRef ds:uri="http://schemas.microsoft.com/office/2006/metadata/properties"/>
    <ds:schemaRef ds:uri="75f73c02-7b2d-4116-9326-4c92726ed803"/>
    <ds:schemaRef ds:uri="http://purl.org/dc/elements/1.1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50a1efa9-47d8-481f-aad5-38d3c45f03e8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8272D09-AEE7-4FB4-AECA-47587A5E04C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F1B5662-B218-4A4F-A608-664E412AE77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5f73c02-7b2d-4116-9326-4c92726ed803"/>
    <ds:schemaRef ds:uri="50a1efa9-47d8-481f-aad5-38d3c45f03e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258</Words>
  <Application>Microsoft Office PowerPoint</Application>
  <PresentationFormat>Widescreen</PresentationFormat>
  <Paragraphs>44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Symbol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Swift</dc:creator>
  <cp:lastModifiedBy>Laura McKendrick</cp:lastModifiedBy>
  <cp:revision>4</cp:revision>
  <dcterms:created xsi:type="dcterms:W3CDTF">2020-07-23T14:57:30Z</dcterms:created>
  <dcterms:modified xsi:type="dcterms:W3CDTF">2023-01-16T12:57:55Z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0x010100A6224D367F98484F8527879C161A7B6E</vt:lpwstr>
  </property>
  <property fmtid="{D5CDD505-2E9C-101B-9397-08002B2CF9AE}" pid="3" name="MediaServiceImageTags">
    <vt:lpwstr/>
  </property>
</Properties>
</file>