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sldIdLst>
    <p:sldId id="366" r:id="rId5"/>
    <p:sldId id="373" r:id="rId6"/>
    <p:sldId id="374" r:id="rId7"/>
    <p:sldId id="375" r:id="rId8"/>
    <p:sldId id="376" r:id="rId9"/>
    <p:sldId id="37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AB45D3-2051-8811-9554-835FEEFA02AF}" v="2" dt="2023-06-15T09:53:40.905"/>
    <p1510:client id="{9B3E6066-4E37-4DE9-87E8-0AB55DBACDB5}" v="13" dt="2023-05-11T15:42:11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7" autoAdjust="0"/>
    <p:restoredTop sz="94660"/>
  </p:normalViewPr>
  <p:slideViewPr>
    <p:cSldViewPr snapToGrid="0">
      <p:cViewPr>
        <p:scale>
          <a:sx n="66" d="100"/>
          <a:sy n="66" d="100"/>
        </p:scale>
        <p:origin x="2798" y="13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A91C0A-1C00-B120-BCF3-EFA3DBBD9F25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4" y="1463040"/>
            <a:ext cx="11759184" cy="4998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3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C2648-873F-7030-ACED-89AB3366E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23938"/>
            <a:ext cx="5754688" cy="58340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6D31B-5651-7C9D-5835-9228C0F9F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10640"/>
            <a:ext cx="5830888" cy="5327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9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9C2648-873F-7030-ACED-89AB3366E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7312" y="1023938"/>
            <a:ext cx="5754688" cy="58340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6D31B-5651-7C9D-5835-9228C0F9F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3212" y="1200945"/>
            <a:ext cx="5830888" cy="5327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7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072" y="1213104"/>
            <a:ext cx="5824728" cy="5413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13104"/>
            <a:ext cx="5824728" cy="5413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4C2197-901C-FA34-4818-96CF054E7B05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8743FC-E6DB-B3B1-80CE-B8C07329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2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4AE59B-C0C0-9667-E54D-FC44A531F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" y="1463040"/>
            <a:ext cx="11759184" cy="49987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570B0-C241-4AAC-0EAB-0337A56B1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104" y="1122363"/>
            <a:ext cx="11247120" cy="2071941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0DFAC-C4F6-6970-B315-BBDC1D5B1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104" y="3566160"/>
            <a:ext cx="11247120" cy="169164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3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14CEF3-1A29-2A98-B71B-3E9D9BAD3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064" y="1122363"/>
            <a:ext cx="11167872" cy="2035365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064" y="3803904"/>
            <a:ext cx="11167872" cy="1453896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6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D4F9814-A762-2C48-3C03-2CB4765A7C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74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4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0" r:id="rId2"/>
    <p:sldLayoutId id="2147483731" r:id="rId3"/>
    <p:sldLayoutId id="2147483724" r:id="rId4"/>
    <p:sldLayoutId id="2147483726" r:id="rId5"/>
    <p:sldLayoutId id="2147483732" r:id="rId6"/>
    <p:sldLayoutId id="2147483733" r:id="rId7"/>
    <p:sldLayoutId id="2147483721" r:id="rId8"/>
    <p:sldLayoutId id="214748372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uring liquid into cups&#10;&#10;Description automatically generated with medium confidence">
            <a:extLst>
              <a:ext uri="{FF2B5EF4-FFF2-40B4-BE49-F238E27FC236}">
                <a16:creationId xmlns:a16="http://schemas.microsoft.com/office/drawing/2014/main" id="{D957BB43-D040-CCF5-CB1B-37004E5B6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t="3568" r="10627" b="2548"/>
          <a:stretch/>
        </p:blipFill>
        <p:spPr>
          <a:xfrm>
            <a:off x="3819647" y="995423"/>
            <a:ext cx="8372354" cy="5862576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/>
                <a:latin typeface="+mn-lt"/>
                <a:ea typeface="Calibri" panose="020F0502020204030204" pitchFamily="34" charset="0"/>
              </a:rPr>
              <a:t>Malawi and Zambia – Mug of Porridge</a:t>
            </a:r>
            <a:endParaRPr lang="en-GB" sz="3200" b="1" dirty="0">
              <a:latin typeface="+mn-lt"/>
            </a:endParaRPr>
          </a:p>
        </p:txBody>
      </p:sp>
      <p:pic>
        <p:nvPicPr>
          <p:cNvPr id="8" name="Picture 7" descr="A young child holding a blue cup&#10;&#10;Description automatically generated with medium confidence">
            <a:extLst>
              <a:ext uri="{FF2B5EF4-FFF2-40B4-BE49-F238E27FC236}">
                <a16:creationId xmlns:a16="http://schemas.microsoft.com/office/drawing/2014/main" id="{40F3E6F1-E32E-89E5-83AC-9DAFF21B6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" r="25554" b="3268"/>
          <a:stretch/>
        </p:blipFill>
        <p:spPr>
          <a:xfrm>
            <a:off x="424405" y="1377388"/>
            <a:ext cx="5926238" cy="491924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75218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/>
                <a:latin typeface="+mn-lt"/>
                <a:ea typeface="Calibri" panose="020F0502020204030204" pitchFamily="34" charset="0"/>
              </a:rPr>
              <a:t>Benin – Egg and Rice</a:t>
            </a:r>
            <a:endParaRPr lang="en-GB" sz="3200" b="1" dirty="0">
              <a:latin typeface="+mn-lt"/>
            </a:endParaRPr>
          </a:p>
        </p:txBody>
      </p:sp>
      <p:pic>
        <p:nvPicPr>
          <p:cNvPr id="5" name="Picture 4" descr="A hand holding a bowl of rice and an egg&#10;&#10;Description automatically generated with low confidence">
            <a:extLst>
              <a:ext uri="{FF2B5EF4-FFF2-40B4-BE49-F238E27FC236}">
                <a16:creationId xmlns:a16="http://schemas.microsoft.com/office/drawing/2014/main" id="{1FFA6F2B-1A18-D1B0-9B79-3FEB3768D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7" t="3021" r="6815" b="3021"/>
          <a:stretch/>
        </p:blipFill>
        <p:spPr>
          <a:xfrm>
            <a:off x="1" y="1006996"/>
            <a:ext cx="6643868" cy="5851003"/>
          </a:xfrm>
          <a:prstGeom prst="rect">
            <a:avLst/>
          </a:prstGeom>
        </p:spPr>
      </p:pic>
      <p:pic>
        <p:nvPicPr>
          <p:cNvPr id="7" name="Picture 6" descr="A child holding a bowl on his head&#10;&#10;Description automatically generated with medium confidence">
            <a:extLst>
              <a:ext uri="{FF2B5EF4-FFF2-40B4-BE49-F238E27FC236}">
                <a16:creationId xmlns:a16="http://schemas.microsoft.com/office/drawing/2014/main" id="{0F05B956-CEB5-3984-D406-CB8CC6767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r="6362"/>
          <a:stretch/>
        </p:blipFill>
        <p:spPr>
          <a:xfrm>
            <a:off x="5375498" y="1420790"/>
            <a:ext cx="6459384" cy="502341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608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/>
                <a:latin typeface="+mn-lt"/>
                <a:ea typeface="Calibri" panose="020F0502020204030204" pitchFamily="34" charset="0"/>
              </a:rPr>
              <a:t>Yemen – Sandwiches and Fruit</a:t>
            </a:r>
            <a:endParaRPr lang="en-GB" sz="3200" b="1" dirty="0">
              <a:latin typeface="+mn-lt"/>
            </a:endParaRPr>
          </a:p>
        </p:txBody>
      </p:sp>
      <p:pic>
        <p:nvPicPr>
          <p:cNvPr id="3" name="Picture 2" descr="A group of young boys smiling and eating&#10;&#10;Description automatically generated with low confidence">
            <a:extLst>
              <a:ext uri="{FF2B5EF4-FFF2-40B4-BE49-F238E27FC236}">
                <a16:creationId xmlns:a16="http://schemas.microsoft.com/office/drawing/2014/main" id="{9F433DFE-15B7-A76C-B3F9-F4A3809D5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r="15066"/>
          <a:stretch/>
        </p:blipFill>
        <p:spPr>
          <a:xfrm>
            <a:off x="1" y="1006997"/>
            <a:ext cx="6933234" cy="5851003"/>
          </a:xfrm>
          <a:prstGeom prst="rect">
            <a:avLst/>
          </a:prstGeom>
        </p:spPr>
      </p:pic>
      <p:pic>
        <p:nvPicPr>
          <p:cNvPr id="8" name="Picture 7" descr="A group of girls in white shirts&#10;&#10;Description automatically generated with low confidence">
            <a:extLst>
              <a:ext uri="{FF2B5EF4-FFF2-40B4-BE49-F238E27FC236}">
                <a16:creationId xmlns:a16="http://schemas.microsoft.com/office/drawing/2014/main" id="{D51B5800-7D01-86B7-C94A-50BB3C9C5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r="7958"/>
          <a:stretch/>
        </p:blipFill>
        <p:spPr>
          <a:xfrm>
            <a:off x="5301204" y="1485095"/>
            <a:ext cx="6296628" cy="489480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5685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/>
                <a:latin typeface="+mn-lt"/>
                <a:ea typeface="Calibri" panose="020F0502020204030204" pitchFamily="34" charset="0"/>
              </a:rPr>
              <a:t>India – Vegetable Curry </a:t>
            </a:r>
            <a:endParaRPr lang="en-GB" sz="3200" b="1" dirty="0">
              <a:latin typeface="+mn-lt"/>
            </a:endParaRPr>
          </a:p>
        </p:txBody>
      </p:sp>
      <p:pic>
        <p:nvPicPr>
          <p:cNvPr id="5" name="Picture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A577DD69-FDF4-EBD1-0EBF-299B897B7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97" y="1018572"/>
            <a:ext cx="7785903" cy="5839427"/>
          </a:xfrm>
          <a:prstGeom prst="rect">
            <a:avLst/>
          </a:prstGeom>
        </p:spPr>
      </p:pic>
      <p:pic>
        <p:nvPicPr>
          <p:cNvPr id="7" name="Picture 6" descr="A child sitting on the ground eating&#10;&#10;Description automatically generated with low confidence">
            <a:extLst>
              <a:ext uri="{FF2B5EF4-FFF2-40B4-BE49-F238E27FC236}">
                <a16:creationId xmlns:a16="http://schemas.microsoft.com/office/drawing/2014/main" id="{36D99DFE-5E91-5EBC-3CA2-86F983F0E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14892" r="5981" b="23032"/>
          <a:stretch/>
        </p:blipFill>
        <p:spPr>
          <a:xfrm>
            <a:off x="504710" y="1467093"/>
            <a:ext cx="4646023" cy="476008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5153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wall, clothing, food&#10;&#10;Description automatically generated">
            <a:extLst>
              <a:ext uri="{FF2B5EF4-FFF2-40B4-BE49-F238E27FC236}">
                <a16:creationId xmlns:a16="http://schemas.microsoft.com/office/drawing/2014/main" id="{8373997B-FEB1-DA5E-2FC5-FE06A89E4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r="20266"/>
          <a:stretch/>
        </p:blipFill>
        <p:spPr>
          <a:xfrm>
            <a:off x="2" y="1013790"/>
            <a:ext cx="7743462" cy="584421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/>
                <a:latin typeface="+mn-lt"/>
                <a:ea typeface="Calibri" panose="020F0502020204030204" pitchFamily="34" charset="0"/>
                <a:cs typeface="Arial"/>
              </a:rPr>
              <a:t>Haiti – </a:t>
            </a:r>
            <a:r>
              <a:rPr lang="en-GB" sz="3200" b="1" dirty="0">
                <a:latin typeface="+mn-lt"/>
                <a:ea typeface="Calibri" panose="020F0502020204030204" pitchFamily="34" charset="0"/>
                <a:cs typeface="Arial"/>
              </a:rPr>
              <a:t>Beans</a:t>
            </a:r>
            <a:r>
              <a:rPr lang="en-GB" sz="3200" b="1" dirty="0">
                <a:effectLst/>
                <a:latin typeface="+mn-lt"/>
                <a:ea typeface="Calibri" panose="020F0502020204030204" pitchFamily="34" charset="0"/>
                <a:cs typeface="Arial"/>
              </a:rPr>
              <a:t> and Rice</a:t>
            </a:r>
            <a:endParaRPr lang="en-GB" sz="3200" b="1" dirty="0">
              <a:latin typeface="+mn-lt"/>
              <a:cs typeface="Arial"/>
            </a:endParaRPr>
          </a:p>
        </p:txBody>
      </p:sp>
      <p:pic>
        <p:nvPicPr>
          <p:cNvPr id="3" name="Picture 2" descr="A group of children in a classroom eating&#10;&#10;Description automatically generated with low confidence">
            <a:extLst>
              <a:ext uri="{FF2B5EF4-FFF2-40B4-BE49-F238E27FC236}">
                <a16:creationId xmlns:a16="http://schemas.microsoft.com/office/drawing/2014/main" id="{3B32DF8E-450E-273D-BF40-5E4F0D4ED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-88" r="16383" b="88"/>
          <a:stretch/>
        </p:blipFill>
        <p:spPr>
          <a:xfrm>
            <a:off x="5972816" y="1479706"/>
            <a:ext cx="5792618" cy="491237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1735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/>
                <a:latin typeface="+mn-lt"/>
                <a:ea typeface="Calibri" panose="020F0502020204030204" pitchFamily="34" charset="0"/>
              </a:rPr>
              <a:t>Liberia – Rice and Peas</a:t>
            </a:r>
            <a:endParaRPr lang="en-GB" sz="3200" b="1" dirty="0">
              <a:latin typeface="+mn-lt"/>
            </a:endParaRPr>
          </a:p>
        </p:txBody>
      </p:sp>
      <p:pic>
        <p:nvPicPr>
          <p:cNvPr id="5" name="Picture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558B54C6-372A-F22A-E499-A7D3BDBDB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r="7539"/>
          <a:stretch/>
        </p:blipFill>
        <p:spPr>
          <a:xfrm>
            <a:off x="4409954" y="1024038"/>
            <a:ext cx="7782046" cy="5833962"/>
          </a:xfrm>
          <a:prstGeom prst="rect">
            <a:avLst/>
          </a:prstGeom>
        </p:spPr>
      </p:pic>
      <p:pic>
        <p:nvPicPr>
          <p:cNvPr id="7" name="Picture 6" descr="A child sitting at a desk with a bowl of food&#10;&#10;Description automatically generated with medium confidence">
            <a:extLst>
              <a:ext uri="{FF2B5EF4-FFF2-40B4-BE49-F238E27FC236}">
                <a16:creationId xmlns:a16="http://schemas.microsoft.com/office/drawing/2014/main" id="{4A3B75E0-C79F-DAA7-FF87-0216E921C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5" b="19493"/>
          <a:stretch/>
        </p:blipFill>
        <p:spPr>
          <a:xfrm>
            <a:off x="418619" y="1400376"/>
            <a:ext cx="4572000" cy="508128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51153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ys Meals branding colour">
      <a:dk1>
        <a:srgbClr val="333333"/>
      </a:dk1>
      <a:lt1>
        <a:srgbClr val="FFFFFF"/>
      </a:lt1>
      <a:dk2>
        <a:srgbClr val="595959"/>
      </a:dk2>
      <a:lt2>
        <a:srgbClr val="DADADA"/>
      </a:lt2>
      <a:accent1>
        <a:srgbClr val="009DDC"/>
      </a:accent1>
      <a:accent2>
        <a:srgbClr val="F4A912"/>
      </a:accent2>
      <a:accent3>
        <a:srgbClr val="DADADA"/>
      </a:accent3>
      <a:accent4>
        <a:srgbClr val="236192"/>
      </a:accent4>
      <a:accent5>
        <a:srgbClr val="00778B"/>
      </a:accent5>
      <a:accent6>
        <a:srgbClr val="FF671F"/>
      </a:accent6>
      <a:hlink>
        <a:srgbClr val="009DDC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e 2023 - slide deck template.pptx" id="{7390876A-D28E-4A68-BED8-E77C9A8E0390}" vid="{68DE119A-6BBD-4B11-BAD3-F3EA581C29D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75f73c02-7b2d-4116-9326-4c92726ed803">
      <Terms xmlns="http://schemas.microsoft.com/office/infopath/2007/PartnerControls"/>
    </lcf76f155ced4ddcb4097134ff3c332f>
    <FBURL xmlns="75f73c02-7b2d-4116-9326-4c92726ed80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224D367F98484F8527879C161A7B6E" ma:contentTypeVersion="17" ma:contentTypeDescription="Create a new document." ma:contentTypeScope="" ma:versionID="ca047307dd8b4a4f6bc29d42df6778a9">
  <xsd:schema xmlns:xsd="http://www.w3.org/2001/XMLSchema" xmlns:xs="http://www.w3.org/2001/XMLSchema" xmlns:p="http://schemas.microsoft.com/office/2006/metadata/properties" xmlns:ns2="75f73c02-7b2d-4116-9326-4c92726ed803" xmlns:ns3="50a1efa9-47d8-481f-aad5-38d3c45f03e8" targetNamespace="http://schemas.microsoft.com/office/2006/metadata/properties" ma:root="true" ma:fieldsID="5392df320a84a3fc39f8831418c6aa47" ns2:_="" ns3:_="">
    <xsd:import namespace="75f73c02-7b2d-4116-9326-4c92726ed803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FB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73c02-7b2d-4116-9326-4c92726ed8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BURL" ma:index="24" nillable="true" ma:displayName="FB URL" ma:format="Dropdown" ma:internalName="FBUR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E63253-8145-47CE-AFA3-C604B8445D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6EBD9A-2636-4358-8F7B-DA654E2C98C3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3a459de6-937a-42f7-a762-083f1143e872"/>
  </ds:schemaRefs>
</ds:datastoreItem>
</file>

<file path=customXml/itemProps3.xml><?xml version="1.0" encoding="utf-8"?>
<ds:datastoreItem xmlns:ds="http://schemas.openxmlformats.org/officeDocument/2006/customXml" ds:itemID="{7AAD5958-4E8E-428F-AF3E-3B4A6B65536A}"/>
</file>

<file path=docProps/app.xml><?xml version="1.0" encoding="utf-8"?>
<Properties xmlns="http://schemas.openxmlformats.org/officeDocument/2006/extended-properties" xmlns:vt="http://schemas.openxmlformats.org/officeDocument/2006/docPropsVTypes">
  <Template>Conference 2023 - slide deck template</Template>
  <TotalTime>107</TotalTime>
  <Words>31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Malawi and Zambia – Mug of Porridge</vt:lpstr>
      <vt:lpstr>Benin – Egg and Rice</vt:lpstr>
      <vt:lpstr>Yemen – Sandwiches and Fruit</vt:lpstr>
      <vt:lpstr>India – Vegetable Curry </vt:lpstr>
      <vt:lpstr>Haiti – Beans and Rice</vt:lpstr>
      <vt:lpstr>Liberia – Rice and Peas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Swift</dc:creator>
  <cp:lastModifiedBy>David Swift</cp:lastModifiedBy>
  <cp:revision>3</cp:revision>
  <dcterms:created xsi:type="dcterms:W3CDTF">2023-05-11T13:55:29Z</dcterms:created>
  <dcterms:modified xsi:type="dcterms:W3CDTF">2023-06-15T09:53:42Z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</Properties>
</file>