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3B47563-D696-4D7F-948C-405293B7CDE8}" v="1" dt="2024-02-12T15:51:13.80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cott Paterson" userId="dbeeca30-681b-4c42-ad9d-968a3634f2ec" providerId="ADAL" clId="{53B47563-D696-4D7F-948C-405293B7CDE8}"/>
    <pc:docChg chg="modSld">
      <pc:chgData name="Scott Paterson" userId="dbeeca30-681b-4c42-ad9d-968a3634f2ec" providerId="ADAL" clId="{53B47563-D696-4D7F-948C-405293B7CDE8}" dt="2024-02-12T15:51:13.804" v="0"/>
      <pc:docMkLst>
        <pc:docMk/>
      </pc:docMkLst>
      <pc:sldChg chg="modNotesTx">
        <pc:chgData name="Scott Paterson" userId="dbeeca30-681b-4c42-ad9d-968a3634f2ec" providerId="ADAL" clId="{53B47563-D696-4D7F-948C-405293B7CDE8}" dt="2024-02-12T15:51:13.804" v="0"/>
        <pc:sldMkLst>
          <pc:docMk/>
          <pc:sldMk cId="3329856203" sldId="256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C329B6-17D8-4E4C-9EA0-41ADBBA66C8D}" type="datetimeFigureOut">
              <a:rPr lang="en-GB" smtClean="0"/>
              <a:t>12/02/2024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73AF05-543D-47F3-97DC-2161C4AB8A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19174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•	Sponsoring a school is an amazing way to help us reach more of the world’s poorest children with the promise of a daily meal.</a:t>
            </a:r>
          </a:p>
          <a:p>
            <a:endParaRPr lang="en-GB"/>
          </a:p>
          <a:p>
            <a:r>
              <a:rPr lang="en-GB"/>
              <a:t>•	Simply choose the size of school you wish to sponsor, and Mary’s Meals will contact you to discuss your options and then allocate a school to you, in either Malawi or Zambia.</a:t>
            </a:r>
          </a:p>
          <a:p>
            <a:endParaRPr lang="en-GB"/>
          </a:p>
          <a:p>
            <a:r>
              <a:rPr lang="en-GB"/>
              <a:t>•	You can choose to sponsor a small school from £5,000 per year, a medium school from £10,000 per year, or a large school from £15,000 per year.</a:t>
            </a:r>
          </a:p>
          <a:p>
            <a:endParaRPr lang="en-GB"/>
          </a:p>
          <a:p>
            <a:r>
              <a:rPr lang="en-GB"/>
              <a:t>•	Alternatively, you could opt to Share A School, and join with other funders to sponsor an entire school by covering the cost of 100 children for £1,915 per year.</a:t>
            </a:r>
          </a:p>
          <a:p>
            <a:endParaRPr lang="en-GB"/>
          </a:p>
          <a:p>
            <a:r>
              <a:rPr lang="en-GB"/>
              <a:t>•	And then it’s over to you – you can choose to make your donation upfront, or in stages, or you can begin to fundraise within your community.</a:t>
            </a:r>
          </a:p>
          <a:p>
            <a:endParaRPr lang="en-GB"/>
          </a:p>
          <a:p>
            <a:r>
              <a:rPr lang="en-GB"/>
              <a:t>•	Sponsoring a school with Mary’s Meals allows you to provide life-changing meals for every child in a school for a whole year. This has a huge impact, not only on the children, but on their families and wider communities. As a supporter, you will have a real sense of connection to your chosen school and to the children you are helping.</a:t>
            </a:r>
          </a:p>
          <a:p>
            <a:endParaRPr lang="en-GB"/>
          </a:p>
          <a:p>
            <a:r>
              <a:rPr lang="en-GB"/>
              <a:t>•	Visit www.marysmeals.org.uk/get-involved/fundraising/sponsor-a-school for more information.</a:t>
            </a:r>
          </a:p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D73AF05-543D-47F3-97DC-2161C4AB8A3D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06633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AF7CAA-B73A-83FD-EFF7-12E1F64567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D3FD512-5C66-6617-C767-147932197B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1263B2-1623-2A08-04D4-CF481E89B2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854A9-2DD8-4149-B31D-FE53A54B0473}" type="datetimeFigureOut">
              <a:rPr lang="en-GB" smtClean="0"/>
              <a:t>12/02/2024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7F4B58-1A02-11DC-B263-5A51F38572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5B8D28-944D-58B1-9D7E-AF1D099229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715FD-E458-4B4B-BC06-2F4640C807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23447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57916E-5124-3282-4A1C-61D3D595D8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2B2A88E-6978-5379-00DA-2397B83A2B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1F0423-2E7C-BD28-0E9A-B87DAE0003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854A9-2DD8-4149-B31D-FE53A54B0473}" type="datetimeFigureOut">
              <a:rPr lang="en-GB" smtClean="0"/>
              <a:t>12/02/2024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E05C4D-0B2A-977B-295F-9E67EA8CC8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304A58-492A-2629-CA4D-C562ACD0A9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715FD-E458-4B4B-BC06-2F4640C807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71012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6B08606-B41E-E671-00A9-4DCED55912E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5CB5AE1-CDC2-3331-F6BB-7793EBED11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5435CC-2E01-2AFF-E746-BEB88D4C67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854A9-2DD8-4149-B31D-FE53A54B0473}" type="datetimeFigureOut">
              <a:rPr lang="en-GB" smtClean="0"/>
              <a:t>12/02/2024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C5A6AC-5F1B-CC6F-3972-F6F9DD66F2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68AE50-B38A-B5DE-335D-77E2E9F53E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715FD-E458-4B4B-BC06-2F4640C807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17129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7AAD9D-7A1B-8878-54F8-8733A4B282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7559C0-6DDE-5CDC-0D26-812CEB29A7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481D4A-F939-DC76-1FC4-B284B9F87A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854A9-2DD8-4149-B31D-FE53A54B0473}" type="datetimeFigureOut">
              <a:rPr lang="en-GB" smtClean="0"/>
              <a:t>12/02/2024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D9164C-E762-B56E-57B5-7FB493C15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2AEC28-2350-96A8-D2E6-01E5DE4610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715FD-E458-4B4B-BC06-2F4640C807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61395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D0D688-81A5-BBF2-3398-B450622C7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94E79E-3919-1213-05A0-D0B8682F52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24E9B8-0C99-4114-BE98-35AB5F8136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854A9-2DD8-4149-B31D-FE53A54B0473}" type="datetimeFigureOut">
              <a:rPr lang="en-GB" smtClean="0"/>
              <a:t>12/02/2024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65AE1C-2ECE-C4F3-75FF-4BE7996782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7F636F-7BD1-9394-2FFA-EE8FF17990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715FD-E458-4B4B-BC06-2F4640C807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62341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72CE1C-122F-7155-CDBB-70EC3201B6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70224D-19FB-D109-17DC-992F7BC4C78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D682B09-3AA0-62E7-C6C8-37D381E8AA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5043455-3D7D-C783-1123-7DF73D1487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854A9-2DD8-4149-B31D-FE53A54B0473}" type="datetimeFigureOut">
              <a:rPr lang="en-GB" smtClean="0"/>
              <a:t>12/02/2024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2A040A-FDF7-922C-CD1C-5F3888F0B5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838A34B-BC38-91A8-1B70-17E458725A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715FD-E458-4B4B-BC06-2F4640C807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28158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F37C4B-2804-5385-1E15-059ADA0401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96A4D7-AFFD-582C-4C15-F9699CB75F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D903D7C-26E6-7308-5F20-26D7A85137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F597259-1DC0-8A32-27D3-FF71F2A2036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C5A0563-5824-FDE1-4B7D-D150303ABD7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4A634AF-D507-2DFA-2CB9-0FA3687FFA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854A9-2DD8-4149-B31D-FE53A54B0473}" type="datetimeFigureOut">
              <a:rPr lang="en-GB" smtClean="0"/>
              <a:t>12/02/2024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5C9C8F-C58E-B0C4-680B-8369F2F591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F6CFF9C-99ED-9218-510B-C359B66155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715FD-E458-4B4B-BC06-2F4640C807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07124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2DC028-6E0E-D327-B92E-CC3D1C36E3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144047A-4A07-0985-2E4E-5C9DB9CB3E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854A9-2DD8-4149-B31D-FE53A54B0473}" type="datetimeFigureOut">
              <a:rPr lang="en-GB" smtClean="0"/>
              <a:t>12/02/2024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E891102-1DAA-AB57-CD22-94F1D4F08B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2C7D890-E1F8-5341-01F3-87C5BB7680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715FD-E458-4B4B-BC06-2F4640C807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22520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259AD7C-1577-8750-3F9F-D245729A76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854A9-2DD8-4149-B31D-FE53A54B0473}" type="datetimeFigureOut">
              <a:rPr lang="en-GB" smtClean="0"/>
              <a:t>12/02/2024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7E48410-FC27-3908-7259-0B43F1F507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300B514-85E1-7449-C4E4-B66318367A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715FD-E458-4B4B-BC06-2F4640C807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56614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678429-A764-B0A1-68D8-EE132D78A7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DF8534-2541-7F5A-2DED-7006A05BC2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E991B35-91A7-0603-375B-B03C5F60E2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5B01F50-FA5A-7C80-208A-2291439332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854A9-2DD8-4149-B31D-FE53A54B0473}" type="datetimeFigureOut">
              <a:rPr lang="en-GB" smtClean="0"/>
              <a:t>12/02/2024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029E04-BD61-345B-A03B-C4CF48FFC1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BCA2F0-8931-06EE-D3D9-99E8C83A0E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715FD-E458-4B4B-BC06-2F4640C807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54373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87BC87-8B80-481D-DC58-1DEB3CDCEE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FB9846E-DE5F-9A1F-9496-279676A3D6D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93B48D-A946-D93F-2210-4400449D29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BAF999-B336-89AA-EF2C-551CC6974A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854A9-2DD8-4149-B31D-FE53A54B0473}" type="datetimeFigureOut">
              <a:rPr lang="en-GB" smtClean="0"/>
              <a:t>12/02/2024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BB2880-9E08-400E-164C-2E05CDF141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C151ADF-3D26-F49A-36E1-5A2B53D4D1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715FD-E458-4B4B-BC06-2F4640C807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18781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76DA058-D0B6-6AF5-3928-FE2772AEC0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B364AF-DEB3-5052-C09D-D4607DE813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B43186-0E60-1B18-A6ED-A1D3C6DE633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D854A9-2DD8-4149-B31D-FE53A54B0473}" type="datetimeFigureOut">
              <a:rPr lang="en-GB" smtClean="0"/>
              <a:t>12/02/2024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AF9B06-0D34-B276-59FC-50946964C44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86B0A3-D0C9-C807-86A5-3B84CACFED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9715FD-E458-4B4B-BC06-2F4640C807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50654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young child smiling at the camera&#10;&#10;Description automatically generated">
            <a:extLst>
              <a:ext uri="{FF2B5EF4-FFF2-40B4-BE49-F238E27FC236}">
                <a16:creationId xmlns:a16="http://schemas.microsoft.com/office/drawing/2014/main" id="{1CCE203D-42FF-9780-8178-0CFE3627D83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98562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6224D367F98484F8527879C161A7B6E" ma:contentTypeVersion="19" ma:contentTypeDescription="Create a new document." ma:contentTypeScope="" ma:versionID="e3c0c41652ff565dd113d408c4fca211">
  <xsd:schema xmlns:xsd="http://www.w3.org/2001/XMLSchema" xmlns:xs="http://www.w3.org/2001/XMLSchema" xmlns:p="http://schemas.microsoft.com/office/2006/metadata/properties" xmlns:ns2="75f73c02-7b2d-4116-9326-4c92726ed803" xmlns:ns3="50a1efa9-47d8-481f-aad5-38d3c45f03e8" targetNamespace="http://schemas.microsoft.com/office/2006/metadata/properties" ma:root="true" ma:fieldsID="8f9457bb3d2c2353b836c0c8d9d49d92" ns2:_="" ns3:_="">
    <xsd:import namespace="75f73c02-7b2d-4116-9326-4c92726ed803"/>
    <xsd:import namespace="50a1efa9-47d8-481f-aad5-38d3c45f03e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ServiceEventHashCode" minOccurs="0"/>
                <xsd:element ref="ns2:MediaServiceGenerationTim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FBUR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f73c02-7b2d-4116-9326-4c92726ed80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MediaServiceLocation" ma:internalName="MediaServiceLocation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f9d6f174-ef0b-46cd-900a-4917dd98bd9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FBURL" ma:index="24" nillable="true" ma:displayName="FB URL" ma:format="Dropdown" ma:internalName="FBURL">
      <xsd:simpleType>
        <xsd:restriction base="dms:Text">
          <xsd:maxLength value="255"/>
        </xsd:restriction>
      </xsd:simpleType>
    </xsd:element>
    <xsd:element name="MediaServiceObjectDetectorVersions" ma:index="25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a1efa9-47d8-481f-aad5-38d3c45f03e8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66af9bd4-bb7c-4668-a263-6978df69964b}" ma:internalName="TaxCatchAll" ma:showField="CatchAllData" ma:web="50a1efa9-47d8-481f-aad5-38d3c45f03e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50a1efa9-47d8-481f-aad5-38d3c45f03e8" xsi:nil="true"/>
    <lcf76f155ced4ddcb4097134ff3c332f xmlns="75f73c02-7b2d-4116-9326-4c92726ed803">
      <Terms xmlns="http://schemas.microsoft.com/office/infopath/2007/PartnerControls"/>
    </lcf76f155ced4ddcb4097134ff3c332f>
    <FBURL xmlns="75f73c02-7b2d-4116-9326-4c92726ed803" xsi:nil="true"/>
  </documentManagement>
</p:properties>
</file>

<file path=customXml/itemProps1.xml><?xml version="1.0" encoding="utf-8"?>
<ds:datastoreItem xmlns:ds="http://schemas.openxmlformats.org/officeDocument/2006/customXml" ds:itemID="{0E6232A4-424D-4AEA-A7F3-EE1712CFD3AE}">
  <ds:schemaRefs>
    <ds:schemaRef ds:uri="50a1efa9-47d8-481f-aad5-38d3c45f03e8"/>
    <ds:schemaRef ds:uri="75f73c02-7b2d-4116-9326-4c92726ed803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B0D65BD2-A234-435B-8824-6A2C81DACAC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C163876-2333-432F-A12C-9F7EDEEB8111}">
  <ds:schemaRefs>
    <ds:schemaRef ds:uri="50a1efa9-47d8-481f-aad5-38d3c45f03e8"/>
    <ds:schemaRef ds:uri="75f73c02-7b2d-4116-9326-4c92726ed803"/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1</Slides>
  <Notes>1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Swift</dc:creator>
  <cp:revision>1</cp:revision>
  <dcterms:created xsi:type="dcterms:W3CDTF">2024-02-12T13:51:39Z</dcterms:created>
  <dcterms:modified xsi:type="dcterms:W3CDTF">2024-02-12T15:51:14Z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0x010100A6224D367F98484F8527879C161A7B6E</vt:lpwstr>
  </property>
  <property fmtid="{D5CDD505-2E9C-101B-9397-08002B2CF9AE}" pid="3" name="MediaServiceImageTags">
    <vt:lpwstr/>
  </property>
</Properties>
</file>