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460" r:id="rId5"/>
    <p:sldId id="422" r:id="rId6"/>
    <p:sldId id="269" r:id="rId7"/>
    <p:sldId id="426" r:id="rId8"/>
    <p:sldId id="457" r:id="rId9"/>
    <p:sldId id="257" r:id="rId10"/>
    <p:sldId id="459" r:id="rId11"/>
    <p:sldId id="260" r:id="rId12"/>
    <p:sldId id="259" r:id="rId13"/>
    <p:sldId id="264" r:id="rId14"/>
    <p:sldId id="461" r:id="rId15"/>
    <p:sldId id="458" r:id="rId16"/>
    <p:sldId id="267" r:id="rId17"/>
    <p:sldId id="262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CDC6A2-FD17-4B02-ACD6-705609AF448B}" v="4" dt="2024-04-02T10:10:51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wift" userId="S::david.swift@marysmeals.org::a49e7b3f-ad1e-4ca0-974f-1d50898be3a5" providerId="AD" clId="Web-{6A0E102B-F1EC-BE1C-6518-5F8BB39E3732}"/>
    <pc:docChg chg="addSld delSld">
      <pc:chgData name="David Swift" userId="S::david.swift@marysmeals.org::a49e7b3f-ad1e-4ca0-974f-1d50898be3a5" providerId="AD" clId="Web-{6A0E102B-F1EC-BE1C-6518-5F8BB39E3732}" dt="2023-04-04T11:33:26.142" v="1"/>
      <pc:docMkLst>
        <pc:docMk/>
      </pc:docMkLst>
      <pc:sldChg chg="del">
        <pc:chgData name="David Swift" userId="S::david.swift@marysmeals.org::a49e7b3f-ad1e-4ca0-974f-1d50898be3a5" providerId="AD" clId="Web-{6A0E102B-F1EC-BE1C-6518-5F8BB39E3732}" dt="2023-04-04T11:33:26.142" v="1"/>
        <pc:sldMkLst>
          <pc:docMk/>
          <pc:sldMk cId="1649732292" sldId="268"/>
        </pc:sldMkLst>
      </pc:sldChg>
      <pc:sldChg chg="add">
        <pc:chgData name="David Swift" userId="S::david.swift@marysmeals.org::a49e7b3f-ad1e-4ca0-974f-1d50898be3a5" providerId="AD" clId="Web-{6A0E102B-F1EC-BE1C-6518-5F8BB39E3732}" dt="2023-04-04T11:33:17.736" v="0"/>
        <pc:sldMkLst>
          <pc:docMk/>
          <pc:sldMk cId="1603495997" sldId="460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  <pc:picChg chg="mod">
          <ac:chgData name="Anna Houghton" userId="5be26200-f57e-431f-ab85-38f5048807f6" providerId="ADAL" clId="{610CCFD2-6773-4153-A306-1E63F2481BD6}" dt="2022-04-29T14:29:41.236" v="30" actId="14100"/>
          <ac:picMkLst>
            <pc:docMk/>
            <pc:sldMk cId="3311107479" sldId="300"/>
            <ac:picMk id="4" creationId="{D123937E-415A-4879-898F-154D5B660AEE}"/>
          </ac:picMkLst>
        </pc:picChg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  <pc:picChg chg="mod">
          <ac:chgData name="Anna Houghton" userId="5be26200-f57e-431f-ab85-38f5048807f6" providerId="ADAL" clId="{610CCFD2-6773-4153-A306-1E63F2481BD6}" dt="2022-04-29T14:29:25.748" v="27" actId="14100"/>
          <ac:picMkLst>
            <pc:docMk/>
            <pc:sldMk cId="3624082186" sldId="411"/>
            <ac:picMk id="3" creationId="{FBE1F146-FC7C-4A46-A379-0266231EEB8B}"/>
          </ac:picMkLst>
        </pc:picChg>
        <pc:picChg chg="mod">
          <ac:chgData name="Anna Houghton" userId="5be26200-f57e-431f-ab85-38f5048807f6" providerId="ADAL" clId="{610CCFD2-6773-4153-A306-1E63F2481BD6}" dt="2022-04-29T14:29:30.441" v="28" actId="1076"/>
          <ac:picMkLst>
            <pc:docMk/>
            <pc:sldMk cId="3624082186" sldId="411"/>
            <ac:picMk id="19" creationId="{CBC3E6F9-8B44-4AE8-B9D9-91F74EF3BE7E}"/>
          </ac:picMkLst>
        </pc:picChg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  <pc:spChg chg="mod">
          <ac:chgData name="Anna Houghton" userId="5be26200-f57e-431f-ab85-38f5048807f6" providerId="ADAL" clId="{610CCFD2-6773-4153-A306-1E63F2481BD6}" dt="2022-04-29T14:28:16.310" v="1" actId="14100"/>
          <ac:spMkLst>
            <pc:docMk/>
            <pc:sldMk cId="1720724939" sldId="414"/>
            <ac:spMk id="2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56.055" v="13" actId="113"/>
          <ac:spMkLst>
            <pc:docMk/>
            <pc:sldMk cId="1720724939" sldId="414"/>
            <ac:spMk id="10" creationId="{78D7D841-B977-4E2C-B280-87F4F5CAF0DE}"/>
          </ac:spMkLst>
        </pc:spChg>
        <pc:spChg chg="mod">
          <ac:chgData name="Anna Houghton" userId="5be26200-f57e-431f-ab85-38f5048807f6" providerId="ADAL" clId="{610CCFD2-6773-4153-A306-1E63F2481BD6}" dt="2022-04-29T14:28:40.630" v="10" actId="14100"/>
          <ac:spMkLst>
            <pc:docMk/>
            <pc:sldMk cId="1720724939" sldId="414"/>
            <ac:spMk id="14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49.931" v="12" actId="14100"/>
          <ac:spMkLst>
            <pc:docMk/>
            <pc:sldMk cId="1720724939" sldId="414"/>
            <ac:spMk id="15" creationId="{00000000-0000-0000-0000-000000000000}"/>
          </ac:spMkLst>
        </pc:spChg>
        <pc:picChg chg="mod">
          <ac:chgData name="Anna Houghton" userId="5be26200-f57e-431f-ab85-38f5048807f6" providerId="ADAL" clId="{610CCFD2-6773-4153-A306-1E63F2481BD6}" dt="2022-04-29T14:28:17.865" v="2" actId="1076"/>
          <ac:picMkLst>
            <pc:docMk/>
            <pc:sldMk cId="1720724939" sldId="414"/>
            <ac:picMk id="3" creationId="{00000000-0000-0000-0000-000000000000}"/>
          </ac:picMkLst>
        </pc:picChg>
        <pc:picChg chg="mod">
          <ac:chgData name="Anna Houghton" userId="5be26200-f57e-431f-ab85-38f5048807f6" providerId="ADAL" clId="{610CCFD2-6773-4153-A306-1E63F2481BD6}" dt="2022-04-29T14:28:26.613" v="5" actId="14100"/>
          <ac:picMkLst>
            <pc:docMk/>
            <pc:sldMk cId="1720724939" sldId="414"/>
            <ac:picMk id="11" creationId="{97D2BE2C-BE65-4B49-AA1B-9262EA9B5780}"/>
          </ac:picMkLst>
        </pc:picChg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  <pc:picChg chg="mod">
          <ac:chgData name="Anna Houghton" userId="5be26200-f57e-431f-ab85-38f5048807f6" providerId="ADAL" clId="{610CCFD2-6773-4153-A306-1E63F2481BD6}" dt="2022-04-29T14:29:49.628" v="32" actId="14100"/>
          <ac:picMkLst>
            <pc:docMk/>
            <pc:sldMk cId="3899419961" sldId="426"/>
            <ac:picMk id="5" creationId="{9368A9FA-01AD-4A8B-B160-8F1FD3F82915}"/>
          </ac:picMkLst>
        </pc:picChg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  <pc:spChg chg="mod">
          <ac:chgData name="Anna Houghton" userId="5be26200-f57e-431f-ab85-38f5048807f6" providerId="ADAL" clId="{610CCFD2-6773-4153-A306-1E63F2481BD6}" dt="2022-04-29T14:29:13.198" v="25" actId="20577"/>
          <ac:spMkLst>
            <pc:docMk/>
            <pc:sldMk cId="3079895639" sldId="427"/>
            <ac:spMk id="11" creationId="{184A2321-0400-465D-90AE-85A5D159DEBF}"/>
          </ac:spMkLst>
        </pc:spChg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  <pc:picChg chg="mod">
          <ac:chgData name="Anna Houghton" userId="5be26200-f57e-431f-ab85-38f5048807f6" providerId="ADAL" clId="{610CCFD2-6773-4153-A306-1E63F2481BD6}" dt="2022-04-29T14:30:02.527" v="35" actId="1076"/>
          <ac:picMkLst>
            <pc:docMk/>
            <pc:sldMk cId="3665783734" sldId="440"/>
            <ac:picMk id="4" creationId="{0A561218-8A41-426C-9C18-B16BA97BFE0B}"/>
          </ac:picMkLst>
        </pc:picChg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  <pc:picChg chg="mod">
          <ac:chgData name="Anna Houghton" userId="5be26200-f57e-431f-ab85-38f5048807f6" providerId="ADAL" clId="{610CCFD2-6773-4153-A306-1E63F2481BD6}" dt="2022-04-29T14:34:57.415" v="37" actId="14100"/>
          <ac:picMkLst>
            <pc:docMk/>
            <pc:sldMk cId="2954453068" sldId="444"/>
            <ac:picMk id="5" creationId="{AD2B2E87-D552-445A-9D38-ECC1CBCC8F70}"/>
          </ac:picMkLst>
        </pc:picChg>
        <pc:picChg chg="mod">
          <ac:chgData name="Anna Houghton" userId="5be26200-f57e-431f-ab85-38f5048807f6" providerId="ADAL" clId="{610CCFD2-6773-4153-A306-1E63F2481BD6}" dt="2022-04-29T14:35:01.819" v="40" actId="1076"/>
          <ac:picMkLst>
            <pc:docMk/>
            <pc:sldMk cId="2954453068" sldId="444"/>
            <ac:picMk id="6" creationId="{14DDEE4E-B066-4D7A-8594-13A6810ABBB8}"/>
          </ac:picMkLst>
        </pc:picChg>
      </pc:sldChg>
    </pc:docChg>
  </pc:docChgLst>
  <pc:docChgLst>
    <pc:chgData name="David Swift" userId="S::david.swift@marysmeals.org::a49e7b3f-ad1e-4ca0-974f-1d50898be3a5" providerId="AD" clId="Web-{756A330B-D9CD-9BCC-E393-E77E9C882B99}"/>
    <pc:docChg chg="addSld delSld modSld">
      <pc:chgData name="David Swift" userId="S::david.swift@marysmeals.org::a49e7b3f-ad1e-4ca0-974f-1d50898be3a5" providerId="AD" clId="Web-{756A330B-D9CD-9BCC-E393-E77E9C882B99}" dt="2023-04-04T11:31:11.252" v="54" actId="14100"/>
      <pc:docMkLst>
        <pc:docMk/>
      </pc:docMkLst>
      <pc:sldChg chg="addSp delSp modSp">
        <pc:chgData name="David Swift" userId="S::david.swift@marysmeals.org::a49e7b3f-ad1e-4ca0-974f-1d50898be3a5" providerId="AD" clId="Web-{756A330B-D9CD-9BCC-E393-E77E9C882B99}" dt="2023-04-04T11:21:50.978" v="11" actId="14100"/>
        <pc:sldMkLst>
          <pc:docMk/>
          <pc:sldMk cId="954805845" sldId="257"/>
        </pc:sldMkLst>
        <pc:picChg chg="add mod">
          <ac:chgData name="David Swift" userId="S::david.swift@marysmeals.org::a49e7b3f-ad1e-4ca0-974f-1d50898be3a5" providerId="AD" clId="Web-{756A330B-D9CD-9BCC-E393-E77E9C882B99}" dt="2023-04-04T11:21:50.978" v="11" actId="14100"/>
          <ac:picMkLst>
            <pc:docMk/>
            <pc:sldMk cId="954805845" sldId="257"/>
            <ac:picMk id="2" creationId="{B291A8A8-5C91-ACE6-D4CC-178A71EE35F0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1:32.086" v="8"/>
          <ac:picMkLst>
            <pc:docMk/>
            <pc:sldMk cId="954805845" sldId="257"/>
            <ac:picMk id="1026" creationId="{AEDCE697-7A40-45E2-8DBB-072FAF448C85}"/>
          </ac:picMkLst>
        </pc:picChg>
      </pc:sldChg>
      <pc:sldChg chg="del">
        <pc:chgData name="David Swift" userId="S::david.swift@marysmeals.org::a49e7b3f-ad1e-4ca0-974f-1d50898be3a5" providerId="AD" clId="Web-{756A330B-D9CD-9BCC-E393-E77E9C882B99}" dt="2023-04-04T11:21:58.478" v="12"/>
        <pc:sldMkLst>
          <pc:docMk/>
          <pc:sldMk cId="2834687375" sldId="258"/>
        </pc:sldMkLst>
      </pc:sldChg>
      <pc:sldChg chg="addSp delSp modSp">
        <pc:chgData name="David Swift" userId="S::david.swift@marysmeals.org::a49e7b3f-ad1e-4ca0-974f-1d50898be3a5" providerId="AD" clId="Web-{756A330B-D9CD-9BCC-E393-E77E9C882B99}" dt="2023-04-04T11:31:11.252" v="54" actId="14100"/>
        <pc:sldMkLst>
          <pc:docMk/>
          <pc:sldMk cId="1150209145" sldId="259"/>
        </pc:sldMkLst>
        <pc:picChg chg="add del mod">
          <ac:chgData name="David Swift" userId="S::david.swift@marysmeals.org::a49e7b3f-ad1e-4ca0-974f-1d50898be3a5" providerId="AD" clId="Web-{756A330B-D9CD-9BCC-E393-E77E9C882B99}" dt="2023-04-04T11:29:55.544" v="51"/>
          <ac:picMkLst>
            <pc:docMk/>
            <pc:sldMk cId="1150209145" sldId="259"/>
            <ac:picMk id="2" creationId="{DAEEBCA6-8AEB-931D-65D9-423DD2D03ACA}"/>
          </ac:picMkLst>
        </pc:picChg>
        <pc:picChg chg="add mod">
          <ac:chgData name="David Swift" userId="S::david.swift@marysmeals.org::a49e7b3f-ad1e-4ca0-974f-1d50898be3a5" providerId="AD" clId="Web-{756A330B-D9CD-9BCC-E393-E77E9C882B99}" dt="2023-04-04T11:31:11.252" v="54" actId="14100"/>
          <ac:picMkLst>
            <pc:docMk/>
            <pc:sldMk cId="1150209145" sldId="259"/>
            <ac:picMk id="3" creationId="{F778C6EE-F899-B124-3D10-A01062D508DA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2:52.920" v="22"/>
          <ac:picMkLst>
            <pc:docMk/>
            <pc:sldMk cId="1150209145" sldId="259"/>
            <ac:picMk id="2050" creationId="{CDCE449E-BC2F-48B7-8EA9-6123022BF4B8}"/>
          </ac:picMkLst>
        </pc:picChg>
      </pc:sldChg>
      <pc:sldChg chg="addSp delSp modSp delAnim">
        <pc:chgData name="David Swift" userId="S::david.swift@marysmeals.org::a49e7b3f-ad1e-4ca0-974f-1d50898be3a5" providerId="AD" clId="Web-{756A330B-D9CD-9BCC-E393-E77E9C882B99}" dt="2023-04-04T11:22:44.560" v="21" actId="14100"/>
        <pc:sldMkLst>
          <pc:docMk/>
          <pc:sldMk cId="1822410471" sldId="260"/>
        </pc:sldMkLst>
        <pc:picChg chg="add mod">
          <ac:chgData name="David Swift" userId="S::david.swift@marysmeals.org::a49e7b3f-ad1e-4ca0-974f-1d50898be3a5" providerId="AD" clId="Web-{756A330B-D9CD-9BCC-E393-E77E9C882B99}" dt="2023-04-04T11:22:44.560" v="21" actId="14100"/>
          <ac:picMkLst>
            <pc:docMk/>
            <pc:sldMk cId="1822410471" sldId="260"/>
            <ac:picMk id="2" creationId="{1A77A195-3E5A-7EF4-F04D-391A050BD049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2:20.964" v="17"/>
          <ac:picMkLst>
            <pc:docMk/>
            <pc:sldMk cId="1822410471" sldId="260"/>
            <ac:picMk id="4" creationId="{4E8A5BD7-3FEC-44E2-81C8-4A339C9EEDCC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2:22.824" v="18"/>
          <ac:picMkLst>
            <pc:docMk/>
            <pc:sldMk cId="1822410471" sldId="260"/>
            <ac:picMk id="3074" creationId="{1B437DA1-A127-42AF-9978-D5A509858099}"/>
          </ac:picMkLst>
        </pc:picChg>
      </pc:sldChg>
      <pc:sldChg chg="addSp delSp modSp delAnim">
        <pc:chgData name="David Swift" userId="S::david.swift@marysmeals.org::a49e7b3f-ad1e-4ca0-974f-1d50898be3a5" providerId="AD" clId="Web-{756A330B-D9CD-9BCC-E393-E77E9C882B99}" dt="2023-04-04T11:24:36.162" v="46" actId="14100"/>
        <pc:sldMkLst>
          <pc:docMk/>
          <pc:sldMk cId="1997346983" sldId="262"/>
        </pc:sldMkLst>
        <pc:picChg chg="del">
          <ac:chgData name="David Swift" userId="S::david.swift@marysmeals.org::a49e7b3f-ad1e-4ca0-974f-1d50898be3a5" providerId="AD" clId="Web-{756A330B-D9CD-9BCC-E393-E77E9C882B99}" dt="2023-04-04T11:24:04.706" v="36"/>
          <ac:picMkLst>
            <pc:docMk/>
            <pc:sldMk cId="1997346983" sldId="262"/>
            <ac:picMk id="2" creationId="{40B50E6C-4DE6-4E0F-9FC9-9A7091427C8D}"/>
          </ac:picMkLst>
        </pc:picChg>
        <pc:picChg chg="add mod">
          <ac:chgData name="David Swift" userId="S::david.swift@marysmeals.org::a49e7b3f-ad1e-4ca0-974f-1d50898be3a5" providerId="AD" clId="Web-{756A330B-D9CD-9BCC-E393-E77E9C882B99}" dt="2023-04-04T11:24:36.162" v="46" actId="14100"/>
          <ac:picMkLst>
            <pc:docMk/>
            <pc:sldMk cId="1997346983" sldId="262"/>
            <ac:picMk id="3" creationId="{4CBC719C-B382-E02E-975A-C30392332F21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4:06.659" v="39"/>
          <ac:picMkLst>
            <pc:docMk/>
            <pc:sldMk cId="1997346983" sldId="262"/>
            <ac:picMk id="4" creationId="{7567E255-5387-4717-A39B-9EA4BD753882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4:06.175" v="38"/>
          <ac:picMkLst>
            <pc:docMk/>
            <pc:sldMk cId="1997346983" sldId="262"/>
            <ac:picMk id="5" creationId="{10E35254-0B7F-4B37-9683-730CC8A889C7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4:05.612" v="37"/>
          <ac:picMkLst>
            <pc:docMk/>
            <pc:sldMk cId="1997346983" sldId="262"/>
            <ac:picMk id="6" creationId="{C67EB7ED-AEFF-4096-AAEB-EC29D0C94524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4:08.050" v="41"/>
          <ac:picMkLst>
            <pc:docMk/>
            <pc:sldMk cId="1997346983" sldId="262"/>
            <ac:picMk id="7" creationId="{AFC1F54D-50AC-43EF-A9F5-C99873FE0197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4:07.159" v="40"/>
          <ac:picMkLst>
            <pc:docMk/>
            <pc:sldMk cId="1997346983" sldId="262"/>
            <ac:picMk id="8" creationId="{A46232C9-D695-4427-9390-340A703A603B}"/>
          </ac:picMkLst>
        </pc:picChg>
      </pc:sldChg>
      <pc:sldChg chg="addSp delSp modSp">
        <pc:chgData name="David Swift" userId="S::david.swift@marysmeals.org::a49e7b3f-ad1e-4ca0-974f-1d50898be3a5" providerId="AD" clId="Web-{756A330B-D9CD-9BCC-E393-E77E9C882B99}" dt="2023-04-04T11:23:23.906" v="29" actId="14100"/>
        <pc:sldMkLst>
          <pc:docMk/>
          <pc:sldMk cId="4141147758" sldId="264"/>
        </pc:sldMkLst>
        <pc:picChg chg="add mod">
          <ac:chgData name="David Swift" userId="S::david.swift@marysmeals.org::a49e7b3f-ad1e-4ca0-974f-1d50898be3a5" providerId="AD" clId="Web-{756A330B-D9CD-9BCC-E393-E77E9C882B99}" dt="2023-04-04T11:23:23.906" v="29" actId="14100"/>
          <ac:picMkLst>
            <pc:docMk/>
            <pc:sldMk cId="4141147758" sldId="264"/>
            <ac:picMk id="2" creationId="{A9BCAC5B-CD84-1E32-A558-592F69CBD337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3:08.140" v="26"/>
          <ac:picMkLst>
            <pc:docMk/>
            <pc:sldMk cId="4141147758" sldId="264"/>
            <ac:picMk id="6" creationId="{423A1AB1-D96C-4D18-96EB-827C9F106B47}"/>
          </ac:picMkLst>
        </pc:picChg>
      </pc:sldChg>
      <pc:sldChg chg="addSp delSp modSp">
        <pc:chgData name="David Swift" userId="S::david.swift@marysmeals.org::a49e7b3f-ad1e-4ca0-974f-1d50898be3a5" providerId="AD" clId="Web-{756A330B-D9CD-9BCC-E393-E77E9C882B99}" dt="2023-04-04T11:24:53.475" v="50" actId="14100"/>
        <pc:sldMkLst>
          <pc:docMk/>
          <pc:sldMk cId="1333813413" sldId="265"/>
        </pc:sldMkLst>
        <pc:picChg chg="add mod">
          <ac:chgData name="David Swift" userId="S::david.swift@marysmeals.org::a49e7b3f-ad1e-4ca0-974f-1d50898be3a5" providerId="AD" clId="Web-{756A330B-D9CD-9BCC-E393-E77E9C882B99}" dt="2023-04-04T11:24:53.475" v="50" actId="14100"/>
          <ac:picMkLst>
            <pc:docMk/>
            <pc:sldMk cId="1333813413" sldId="265"/>
            <ac:picMk id="2" creationId="{82BA002E-6B2E-8083-FC8E-761EBB9CFC91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4:39.162" v="47"/>
          <ac:picMkLst>
            <pc:docMk/>
            <pc:sldMk cId="1333813413" sldId="265"/>
            <ac:picMk id="5122" creationId="{32C74BD8-0E74-4E38-B5F2-98964119C907}"/>
          </ac:picMkLst>
        </pc:picChg>
      </pc:sldChg>
      <pc:sldChg chg="addSp delSp modSp">
        <pc:chgData name="David Swift" userId="S::david.swift@marysmeals.org::a49e7b3f-ad1e-4ca0-974f-1d50898be3a5" providerId="AD" clId="Web-{756A330B-D9CD-9BCC-E393-E77E9C882B99}" dt="2023-04-04T11:24:00.425" v="35" actId="14100"/>
        <pc:sldMkLst>
          <pc:docMk/>
          <pc:sldMk cId="464600160" sldId="267"/>
        </pc:sldMkLst>
        <pc:picChg chg="add mod">
          <ac:chgData name="David Swift" userId="S::david.swift@marysmeals.org::a49e7b3f-ad1e-4ca0-974f-1d50898be3a5" providerId="AD" clId="Web-{756A330B-D9CD-9BCC-E393-E77E9C882B99}" dt="2023-04-04T11:24:00.425" v="35" actId="14100"/>
          <ac:picMkLst>
            <pc:docMk/>
            <pc:sldMk cId="464600160" sldId="267"/>
            <ac:picMk id="2" creationId="{22C3C1A0-9BBC-2122-11D2-7D6983E023FE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3:43.330" v="32"/>
          <ac:picMkLst>
            <pc:docMk/>
            <pc:sldMk cId="464600160" sldId="267"/>
            <ac:picMk id="4" creationId="{1B74E2FC-29D2-4C4C-B19E-97BAC450CDCD}"/>
          </ac:picMkLst>
        </pc:picChg>
      </pc:sldChg>
      <pc:sldChg chg="addSp delSp modSp">
        <pc:chgData name="David Swift" userId="S::david.swift@marysmeals.org::a49e7b3f-ad1e-4ca0-974f-1d50898be3a5" providerId="AD" clId="Web-{756A330B-D9CD-9BCC-E393-E77E9C882B99}" dt="2023-04-04T11:21:24.460" v="7" actId="14100"/>
        <pc:sldMkLst>
          <pc:docMk/>
          <pc:sldMk cId="2778620679" sldId="269"/>
        </pc:sldMkLst>
        <pc:picChg chg="add mod">
          <ac:chgData name="David Swift" userId="S::david.swift@marysmeals.org::a49e7b3f-ad1e-4ca0-974f-1d50898be3a5" providerId="AD" clId="Web-{756A330B-D9CD-9BCC-E393-E77E9C882B99}" dt="2023-04-04T11:21:24.460" v="7" actId="14100"/>
          <ac:picMkLst>
            <pc:docMk/>
            <pc:sldMk cId="2778620679" sldId="269"/>
            <ac:picMk id="2" creationId="{5BCBC21B-CF29-7AE6-B344-60B2BB208FFF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1:04.584" v="4"/>
          <ac:picMkLst>
            <pc:docMk/>
            <pc:sldMk cId="2778620679" sldId="269"/>
            <ac:picMk id="4" creationId="{1C85DF12-DBD4-4B9D-BF5E-3D10C14742D2}"/>
          </ac:picMkLst>
        </pc:picChg>
      </pc:sldChg>
      <pc:sldChg chg="addSp delSp modSp">
        <pc:chgData name="David Swift" userId="S::david.swift@marysmeals.org::a49e7b3f-ad1e-4ca0-974f-1d50898be3a5" providerId="AD" clId="Web-{756A330B-D9CD-9BCC-E393-E77E9C882B99}" dt="2023-04-04T11:20:55.568" v="3" actId="14100"/>
        <pc:sldMkLst>
          <pc:docMk/>
          <pc:sldMk cId="2684126245" sldId="422"/>
        </pc:sldMkLst>
        <pc:picChg chg="add mod">
          <ac:chgData name="David Swift" userId="S::david.swift@marysmeals.org::a49e7b3f-ad1e-4ca0-974f-1d50898be3a5" providerId="AD" clId="Web-{756A330B-D9CD-9BCC-E393-E77E9C882B99}" dt="2023-04-04T11:20:55.568" v="3" actId="14100"/>
          <ac:picMkLst>
            <pc:docMk/>
            <pc:sldMk cId="2684126245" sldId="422"/>
            <ac:picMk id="2" creationId="{98E64FD0-5E97-5284-6A86-0CD9DAD0D028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0:40.160" v="0"/>
          <ac:picMkLst>
            <pc:docMk/>
            <pc:sldMk cId="2684126245" sldId="422"/>
            <ac:picMk id="3" creationId="{0031F8E0-697F-49F2-9891-525CC94E4163}"/>
          </ac:picMkLst>
        </pc:picChg>
      </pc:sldChg>
      <pc:sldChg chg="modSp">
        <pc:chgData name="David Swift" userId="S::david.swift@marysmeals.org::a49e7b3f-ad1e-4ca0-974f-1d50898be3a5" providerId="AD" clId="Web-{756A330B-D9CD-9BCC-E393-E77E9C882B99}" dt="2023-04-04T11:23:40.126" v="31" actId="14100"/>
        <pc:sldMkLst>
          <pc:docMk/>
          <pc:sldMk cId="2954453068" sldId="458"/>
        </pc:sldMkLst>
        <pc:picChg chg="mod">
          <ac:chgData name="David Swift" userId="S::david.swift@marysmeals.org::a49e7b3f-ad1e-4ca0-974f-1d50898be3a5" providerId="AD" clId="Web-{756A330B-D9CD-9BCC-E393-E77E9C882B99}" dt="2023-04-04T11:23:40.126" v="31" actId="14100"/>
          <ac:picMkLst>
            <pc:docMk/>
            <pc:sldMk cId="2954453068" sldId="458"/>
            <ac:picMk id="5" creationId="{AD2B2E87-D552-445A-9D38-ECC1CBCC8F70}"/>
          </ac:picMkLst>
        </pc:picChg>
      </pc:sldChg>
      <pc:sldChg chg="addSp delSp modSp">
        <pc:chgData name="David Swift" userId="S::david.swift@marysmeals.org::a49e7b3f-ad1e-4ca0-974f-1d50898be3a5" providerId="AD" clId="Web-{756A330B-D9CD-9BCC-E393-E77E9C882B99}" dt="2023-04-04T11:22:17.761" v="16" actId="14100"/>
        <pc:sldMkLst>
          <pc:docMk/>
          <pc:sldMk cId="1712723050" sldId="459"/>
        </pc:sldMkLst>
        <pc:picChg chg="add mod">
          <ac:chgData name="David Swift" userId="S::david.swift@marysmeals.org::a49e7b3f-ad1e-4ca0-974f-1d50898be3a5" providerId="AD" clId="Web-{756A330B-D9CD-9BCC-E393-E77E9C882B99}" dt="2023-04-04T11:22:17.761" v="16" actId="14100"/>
          <ac:picMkLst>
            <pc:docMk/>
            <pc:sldMk cId="1712723050" sldId="459"/>
            <ac:picMk id="2" creationId="{FD77A44F-103B-366E-2B3D-3D81CE891256}"/>
          </ac:picMkLst>
        </pc:picChg>
        <pc:picChg chg="del">
          <ac:chgData name="David Swift" userId="S::david.swift@marysmeals.org::a49e7b3f-ad1e-4ca0-974f-1d50898be3a5" providerId="AD" clId="Web-{756A330B-D9CD-9BCC-E393-E77E9C882B99}" dt="2023-04-04T11:22:00.588" v="13"/>
          <ac:picMkLst>
            <pc:docMk/>
            <pc:sldMk cId="1712723050" sldId="459"/>
            <ac:picMk id="4" creationId="{4C87D6B1-82FB-4855-8DAB-74773D0DDBDB}"/>
          </ac:picMkLst>
        </pc:picChg>
      </pc:sldChg>
      <pc:sldChg chg="new del">
        <pc:chgData name="David Swift" userId="S::david.swift@marysmeals.org::a49e7b3f-ad1e-4ca0-974f-1d50898be3a5" providerId="AD" clId="Web-{756A330B-D9CD-9BCC-E393-E77E9C882B99}" dt="2023-04-04T11:24:16.238" v="43"/>
        <pc:sldMkLst>
          <pc:docMk/>
          <pc:sldMk cId="1229524532" sldId="460"/>
        </pc:sldMkLst>
      </pc:sldChg>
    </pc:docChg>
  </pc:docChgLst>
  <pc:docChgLst>
    <pc:chgData name="Simon Trist" userId="45427043-9c85-464f-af3e-064f94ba39ff" providerId="ADAL" clId="{F3CDC6A2-FD17-4B02-ACD6-705609AF448B}"/>
    <pc:docChg chg="custSel addSld modSld">
      <pc:chgData name="Simon Trist" userId="45427043-9c85-464f-af3e-064f94ba39ff" providerId="ADAL" clId="{F3CDC6A2-FD17-4B02-ACD6-705609AF448B}" dt="2024-04-02T10:10:51.977" v="7" actId="14826"/>
      <pc:docMkLst>
        <pc:docMk/>
      </pc:docMkLst>
      <pc:sldChg chg="addSp delSp modSp mod">
        <pc:chgData name="Simon Trist" userId="45427043-9c85-464f-af3e-064f94ba39ff" providerId="ADAL" clId="{F3CDC6A2-FD17-4B02-ACD6-705609AF448B}" dt="2024-03-12T14:44:19.944" v="1"/>
        <pc:sldMkLst>
          <pc:docMk/>
          <pc:sldMk cId="4141147758" sldId="264"/>
        </pc:sldMkLst>
        <pc:picChg chg="del">
          <ac:chgData name="Simon Trist" userId="45427043-9c85-464f-af3e-064f94ba39ff" providerId="ADAL" clId="{F3CDC6A2-FD17-4B02-ACD6-705609AF448B}" dt="2024-03-12T14:44:12.731" v="0" actId="478"/>
          <ac:picMkLst>
            <pc:docMk/>
            <pc:sldMk cId="4141147758" sldId="264"/>
            <ac:picMk id="2" creationId="{A9BCAC5B-CD84-1E32-A558-592F69CBD337}"/>
          </ac:picMkLst>
        </pc:picChg>
        <pc:picChg chg="add mod">
          <ac:chgData name="Simon Trist" userId="45427043-9c85-464f-af3e-064f94ba39ff" providerId="ADAL" clId="{F3CDC6A2-FD17-4B02-ACD6-705609AF448B}" dt="2024-03-12T14:44:19.944" v="1"/>
          <ac:picMkLst>
            <pc:docMk/>
            <pc:sldMk cId="4141147758" sldId="264"/>
            <ac:picMk id="3" creationId="{DF23147F-DDBD-AD64-EEF2-C25A2324E91B}"/>
          </ac:picMkLst>
        </pc:picChg>
      </pc:sldChg>
      <pc:sldChg chg="addSp delSp modSp mod">
        <pc:chgData name="Simon Trist" userId="45427043-9c85-464f-af3e-064f94ba39ff" providerId="ADAL" clId="{F3CDC6A2-FD17-4B02-ACD6-705609AF448B}" dt="2024-03-12T14:45:05.650" v="6"/>
        <pc:sldMkLst>
          <pc:docMk/>
          <pc:sldMk cId="464600160" sldId="267"/>
        </pc:sldMkLst>
        <pc:picChg chg="del">
          <ac:chgData name="Simon Trist" userId="45427043-9c85-464f-af3e-064f94ba39ff" providerId="ADAL" clId="{F3CDC6A2-FD17-4B02-ACD6-705609AF448B}" dt="2024-03-12T14:45:00.601" v="5" actId="478"/>
          <ac:picMkLst>
            <pc:docMk/>
            <pc:sldMk cId="464600160" sldId="267"/>
            <ac:picMk id="2" creationId="{22C3C1A0-9BBC-2122-11D2-7D6983E023FE}"/>
          </ac:picMkLst>
        </pc:picChg>
        <pc:picChg chg="add mod">
          <ac:chgData name="Simon Trist" userId="45427043-9c85-464f-af3e-064f94ba39ff" providerId="ADAL" clId="{F3CDC6A2-FD17-4B02-ACD6-705609AF448B}" dt="2024-03-12T14:45:05.650" v="6"/>
          <ac:picMkLst>
            <pc:docMk/>
            <pc:sldMk cId="464600160" sldId="267"/>
            <ac:picMk id="3" creationId="{C33CDA16-0B69-B4C9-046F-88B706078B4A}"/>
          </ac:picMkLst>
        </pc:picChg>
      </pc:sldChg>
      <pc:sldChg chg="modSp">
        <pc:chgData name="Simon Trist" userId="45427043-9c85-464f-af3e-064f94ba39ff" providerId="ADAL" clId="{F3CDC6A2-FD17-4B02-ACD6-705609AF448B}" dt="2024-04-02T10:10:51.977" v="7" actId="14826"/>
        <pc:sldMkLst>
          <pc:docMk/>
          <pc:sldMk cId="3899419961" sldId="426"/>
        </pc:sldMkLst>
        <pc:picChg chg="mod">
          <ac:chgData name="Simon Trist" userId="45427043-9c85-464f-af3e-064f94ba39ff" providerId="ADAL" clId="{F3CDC6A2-FD17-4B02-ACD6-705609AF448B}" dt="2024-04-02T10:10:51.977" v="7" actId="14826"/>
          <ac:picMkLst>
            <pc:docMk/>
            <pc:sldMk cId="3899419961" sldId="426"/>
            <ac:picMk id="5" creationId="{9368A9FA-01AD-4A8B-B160-8F1FD3F82915}"/>
          </ac:picMkLst>
        </pc:picChg>
      </pc:sldChg>
      <pc:sldChg chg="addSp delSp modSp add mod">
        <pc:chgData name="Simon Trist" userId="45427043-9c85-464f-af3e-064f94ba39ff" providerId="ADAL" clId="{F3CDC6A2-FD17-4B02-ACD6-705609AF448B}" dt="2024-03-12T14:44:47.772" v="4"/>
        <pc:sldMkLst>
          <pc:docMk/>
          <pc:sldMk cId="1682517929" sldId="461"/>
        </pc:sldMkLst>
        <pc:picChg chg="add mod">
          <ac:chgData name="Simon Trist" userId="45427043-9c85-464f-af3e-064f94ba39ff" providerId="ADAL" clId="{F3CDC6A2-FD17-4B02-ACD6-705609AF448B}" dt="2024-03-12T14:44:47.772" v="4"/>
          <ac:picMkLst>
            <pc:docMk/>
            <pc:sldMk cId="1682517929" sldId="461"/>
            <ac:picMk id="2" creationId="{E5818AE8-5A3A-2ECD-AE20-06D6C26714FB}"/>
          </ac:picMkLst>
        </pc:picChg>
        <pc:picChg chg="del">
          <ac:chgData name="Simon Trist" userId="45427043-9c85-464f-af3e-064f94ba39ff" providerId="ADAL" clId="{F3CDC6A2-FD17-4B02-ACD6-705609AF448B}" dt="2024-03-12T14:44:40.387" v="3" actId="478"/>
          <ac:picMkLst>
            <pc:docMk/>
            <pc:sldMk cId="1682517929" sldId="461"/>
            <ac:picMk id="3" creationId="{DF23147F-DDBD-AD64-EEF2-C25A2324E91B}"/>
          </ac:picMkLst>
        </pc:picChg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3" creationId="{112839B5-6527-4FE1-B5CA-71D5FFC47C0E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5" creationId="{089B37F3-721E-4809-A50E-9EE306404ED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7" creationId="{6F32C1A4-2AC7-48CB-9AB7-B80470C0FD23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9" creationId="{BE12D8E2-6088-4997-A8C6-1794DA9E1D4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21" creationId="{FAF10F47-1605-47C5-AE58-9062909ADA42}"/>
          </ac:spMkLst>
        </pc:spChg>
        <pc:picChg chg="add mod">
          <ac:chgData name="Anna Houghton" userId="5be26200-f57e-431f-ab85-38f5048807f6" providerId="ADAL" clId="{21BFDA8E-9671-468E-B24B-DC773D8180C4}" dt="2022-04-07T09:26:51.850" v="93" actId="1440"/>
          <ac:picMkLst>
            <pc:docMk/>
            <pc:sldMk cId="1997346983" sldId="262"/>
            <ac:picMk id="2" creationId="{40B50E6C-4DE6-4E0F-9FC9-9A7091427C8D}"/>
          </ac:picMkLst>
        </pc:picChg>
        <pc:picChg chg="mod ord">
          <ac:chgData name="Anna Houghton" userId="5be26200-f57e-431f-ab85-38f5048807f6" providerId="ADAL" clId="{21BFDA8E-9671-468E-B24B-DC773D8180C4}" dt="2022-04-07T09:26:10.214" v="89" actId="1440"/>
          <ac:picMkLst>
            <pc:docMk/>
            <pc:sldMk cId="1997346983" sldId="262"/>
            <ac:picMk id="4" creationId="{7567E255-5387-4717-A39B-9EA4BD753882}"/>
          </ac:picMkLst>
        </pc:picChg>
        <pc:picChg chg="mod ord">
          <ac:chgData name="Anna Houghton" userId="5be26200-f57e-431f-ab85-38f5048807f6" providerId="ADAL" clId="{21BFDA8E-9671-468E-B24B-DC773D8180C4}" dt="2022-04-07T09:20:31.226" v="79" actId="27614"/>
          <ac:picMkLst>
            <pc:docMk/>
            <pc:sldMk cId="1997346983" sldId="262"/>
            <ac:picMk id="5" creationId="{10E35254-0B7F-4B37-9683-730CC8A889C7}"/>
          </ac:picMkLst>
        </pc:picChg>
        <pc:picChg chg="mod ord">
          <ac:chgData name="Anna Houghton" userId="5be26200-f57e-431f-ab85-38f5048807f6" providerId="ADAL" clId="{21BFDA8E-9671-468E-B24B-DC773D8180C4}" dt="2022-04-07T09:26:25.157" v="90" actId="1440"/>
          <ac:picMkLst>
            <pc:docMk/>
            <pc:sldMk cId="1997346983" sldId="262"/>
            <ac:picMk id="6" creationId="{C67EB7ED-AEFF-4096-AAEB-EC29D0C94524}"/>
          </ac:picMkLst>
        </pc:picChg>
        <pc:picChg chg="mod ord">
          <ac:chgData name="Anna Houghton" userId="5be26200-f57e-431f-ab85-38f5048807f6" providerId="ADAL" clId="{21BFDA8E-9671-468E-B24B-DC773D8180C4}" dt="2022-04-07T09:26:35.177" v="91" actId="1440"/>
          <ac:picMkLst>
            <pc:docMk/>
            <pc:sldMk cId="1997346983" sldId="262"/>
            <ac:picMk id="7" creationId="{AFC1F54D-50AC-43EF-A9F5-C99873FE0197}"/>
          </ac:picMkLst>
        </pc:picChg>
        <pc:picChg chg="mod">
          <ac:chgData name="Anna Houghton" userId="5be26200-f57e-431f-ab85-38f5048807f6" providerId="ADAL" clId="{21BFDA8E-9671-468E-B24B-DC773D8180C4}" dt="2022-04-07T09:26:43.661" v="92" actId="1440"/>
          <ac:picMkLst>
            <pc:docMk/>
            <pc:sldMk cId="1997346983" sldId="262"/>
            <ac:picMk id="8" creationId="{A46232C9-D695-4427-9390-340A703A603B}"/>
          </ac:picMkLst>
        </pc:picChg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0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1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2" creationId="{DB103EB1-B135-4526-B883-33228FC27FF1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3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09:53.482" v="53" actId="26606"/>
          <ac:spMkLst>
            <pc:docMk/>
            <pc:sldMk cId="4141147758" sldId="264"/>
            <ac:spMk id="15" creationId="{42A4FC2C-047E-45A5-965D-8E1E3BF09BC6}"/>
          </ac:spMkLst>
        </pc:spChg>
        <pc:picChg chg="add del mod">
          <ac:chgData name="Anna Houghton" userId="5be26200-f57e-431f-ab85-38f5048807f6" providerId="ADAL" clId="{21BFDA8E-9671-468E-B24B-DC773D8180C4}" dt="2022-04-07T09:09:34.467" v="45" actId="931"/>
          <ac:picMkLst>
            <pc:docMk/>
            <pc:sldMk cId="4141147758" sldId="264"/>
            <ac:picMk id="3" creationId="{76D5F516-873F-4C5A-B581-8EB258A78115}"/>
          </ac:picMkLst>
        </pc:picChg>
        <pc:picChg chg="add del mod">
          <ac:chgData name="Anna Houghton" userId="5be26200-f57e-431f-ab85-38f5048807f6" providerId="ADAL" clId="{21BFDA8E-9671-468E-B24B-DC773D8180C4}" dt="2022-04-07T09:09:36.827" v="47" actId="478"/>
          <ac:picMkLst>
            <pc:docMk/>
            <pc:sldMk cId="4141147758" sldId="264"/>
            <ac:picMk id="5" creationId="{A365C948-CCB7-497F-A2D4-E286670DC91A}"/>
          </ac:picMkLst>
        </pc:picChg>
        <pc:picChg chg="add mod">
          <ac:chgData name="Anna Houghton" userId="5be26200-f57e-431f-ab85-38f5048807f6" providerId="ADAL" clId="{21BFDA8E-9671-468E-B24B-DC773D8180C4}" dt="2022-04-07T09:09:53.482" v="53" actId="26606"/>
          <ac:picMkLst>
            <pc:docMk/>
            <pc:sldMk cId="4141147758" sldId="264"/>
            <ac:picMk id="6" creationId="{423A1AB1-D96C-4D18-96EB-827C9F106B47}"/>
          </ac:picMkLst>
        </pc:picChg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  <pc:spChg chg="del">
          <ac:chgData name="Anna Houghton" userId="5be26200-f57e-431f-ab85-38f5048807f6" providerId="ADAL" clId="{21BFDA8E-9671-468E-B24B-DC773D8180C4}" dt="2022-04-07T09:05:19.079" v="6" actId="478"/>
          <ac:spMkLst>
            <pc:docMk/>
            <pc:sldMk cId="1929439160" sldId="266"/>
            <ac:spMk id="2" creationId="{7D8F4619-EED2-4CDF-AC6D-1243E3EAD12B}"/>
          </ac:spMkLst>
        </pc:spChg>
        <pc:spChg chg="del">
          <ac:chgData name="Anna Houghton" userId="5be26200-f57e-431f-ab85-38f5048807f6" providerId="ADAL" clId="{21BFDA8E-9671-468E-B24B-DC773D8180C4}" dt="2022-04-07T09:05:20.288" v="7" actId="478"/>
          <ac:spMkLst>
            <pc:docMk/>
            <pc:sldMk cId="1929439160" sldId="266"/>
            <ac:spMk id="3" creationId="{5AD05B6E-6156-40F7-9A17-131668862067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7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5:50.357" v="12" actId="26606"/>
          <ac:spMkLst>
            <pc:docMk/>
            <pc:sldMk cId="1929439160" sldId="266"/>
            <ac:spMk id="10" creationId="{42A4FC2C-047E-45A5-965D-8E1E3BF09BC6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12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3" creationId="{A2509F26-B5DC-4BA7-B476-4CB044237A2E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5" creationId="{DB103EB1-B135-4526-B883-33228FC27FF1}"/>
          </ac:spMkLst>
        </pc:spChg>
        <pc:picChg chg="add del mod">
          <ac:chgData name="Anna Houghton" userId="5be26200-f57e-431f-ab85-38f5048807f6" providerId="ADAL" clId="{21BFDA8E-9671-468E-B24B-DC773D8180C4}" dt="2022-04-07T09:09:57.563" v="54" actId="478"/>
          <ac:picMkLst>
            <pc:docMk/>
            <pc:sldMk cId="1929439160" sldId="266"/>
            <ac:picMk id="5" creationId="{040A1226-0ABA-48CD-87EE-2CCC0FA06D26}"/>
          </ac:picMkLst>
        </pc:picChg>
        <pc:picChg chg="add mod">
          <ac:chgData name="Anna Houghton" userId="5be26200-f57e-431f-ab85-38f5048807f6" providerId="ADAL" clId="{21BFDA8E-9671-468E-B24B-DC773D8180C4}" dt="2022-04-07T09:10:05.901" v="58" actId="26606"/>
          <ac:picMkLst>
            <pc:docMk/>
            <pc:sldMk cId="1929439160" sldId="266"/>
            <ac:picMk id="8" creationId="{A975BDDD-9478-4943-BE08-2B8DB60F24E4}"/>
          </ac:picMkLst>
        </pc:picChg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  <pc:spChg chg="del">
          <ac:chgData name="Anna Houghton" userId="5be26200-f57e-431f-ab85-38f5048807f6" providerId="ADAL" clId="{21BFDA8E-9671-468E-B24B-DC773D8180C4}" dt="2022-04-07T09:06:14.866" v="19" actId="478"/>
          <ac:spMkLst>
            <pc:docMk/>
            <pc:sldMk cId="4062993469" sldId="267"/>
            <ac:spMk id="2" creationId="{AD2737F6-B023-4199-BBB6-1B04A7320CC6}"/>
          </ac:spMkLst>
        </pc:spChg>
        <pc:spChg chg="del">
          <ac:chgData name="Anna Houghton" userId="5be26200-f57e-431f-ab85-38f5048807f6" providerId="ADAL" clId="{21BFDA8E-9671-468E-B24B-DC773D8180C4}" dt="2022-04-07T09:06:15.904" v="20" actId="478"/>
          <ac:spMkLst>
            <pc:docMk/>
            <pc:sldMk cId="4062993469" sldId="267"/>
            <ac:spMk id="3" creationId="{CAB6F434-CB91-497B-84B0-C21445FA821D}"/>
          </ac:spMkLst>
        </pc:spChg>
        <pc:spChg chg="add del">
          <ac:chgData name="Anna Houghton" userId="5be26200-f57e-431f-ab85-38f5048807f6" providerId="ADAL" clId="{21BFDA8E-9671-468E-B24B-DC773D8180C4}" dt="2022-04-07T09:06:57.413" v="27" actId="26606"/>
          <ac:spMkLst>
            <pc:docMk/>
            <pc:sldMk cId="4062993469" sldId="267"/>
            <ac:spMk id="10" creationId="{B670DBD5-770C-4383-9F54-5B86E86BD5BB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1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2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3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14" creationId="{8D313E8C-7457-407E-BDA5-EACA44D38247}"/>
          </ac:spMkLst>
        </pc:spChg>
        <pc:spChg chg="add del">
          <ac:chgData name="Anna Houghton" userId="5be26200-f57e-431f-ab85-38f5048807f6" providerId="ADAL" clId="{21BFDA8E-9671-468E-B24B-DC773D8180C4}" dt="2022-04-07T09:07:00.953" v="31" actId="26606"/>
          <ac:spMkLst>
            <pc:docMk/>
            <pc:sldMk cId="4062993469" sldId="267"/>
            <ac:spMk id="15" creationId="{5D9FC6AC-4A12-4825-8ABE-0732B8EF4D16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6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7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8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3.498" v="35" actId="26606"/>
          <ac:spMkLst>
            <pc:docMk/>
            <pc:sldMk cId="4062993469" sldId="267"/>
            <ac:spMk id="20" creationId="{4613B4A9-1C7C-4729-A016-AB42D3979460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2" creationId="{7EBFDB7D-DD97-44CE-AFFB-458781A3DB9B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3" creationId="{50F864A1-23CF-4954-887F-3C4458622A68}"/>
          </ac:spMkLst>
        </pc:spChg>
        <pc:picChg chg="add del mod">
          <ac:chgData name="Anna Houghton" userId="5be26200-f57e-431f-ab85-38f5048807f6" providerId="ADAL" clId="{21BFDA8E-9671-468E-B24B-DC773D8180C4}" dt="2022-04-07T09:10:10.853" v="59" actId="478"/>
          <ac:picMkLst>
            <pc:docMk/>
            <pc:sldMk cId="4062993469" sldId="267"/>
            <ac:picMk id="5" creationId="{44EF4DD2-0DB7-4724-8153-195021925F97}"/>
          </ac:picMkLst>
        </pc:picChg>
        <pc:picChg chg="add del mod">
          <ac:chgData name="Anna Houghton" userId="5be26200-f57e-431f-ab85-38f5048807f6" providerId="ADAL" clId="{21BFDA8E-9671-468E-B24B-DC773D8180C4}" dt="2022-04-07T09:10:18.684" v="64" actId="931"/>
          <ac:picMkLst>
            <pc:docMk/>
            <pc:sldMk cId="4062993469" sldId="267"/>
            <ac:picMk id="7" creationId="{ED295355-03C7-41A9-A615-2C292B947702}"/>
          </ac:picMkLst>
        </pc:picChg>
        <pc:picChg chg="add mod modCrop">
          <ac:chgData name="Anna Houghton" userId="5be26200-f57e-431f-ab85-38f5048807f6" providerId="ADAL" clId="{21BFDA8E-9671-468E-B24B-DC773D8180C4}" dt="2022-04-07T09:27:17.533" v="94" actId="1440"/>
          <ac:picMkLst>
            <pc:docMk/>
            <pc:sldMk cId="4062993469" sldId="267"/>
            <ac:picMk id="9" creationId="{3DC7A734-3C11-4514-B111-5D35BBB5E67C}"/>
          </ac:picMkLst>
        </pc:picChg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Anna Houghton" userId="5be26200-f57e-431f-ab85-38f5048807f6" providerId="ADAL" clId="{4D2D2F66-E632-4BBE-AFDA-43F308981E23}"/>
    <pc:docChg chg="custSel delSld modSld sldOrd">
      <pc:chgData name="Anna Houghton" userId="5be26200-f57e-431f-ab85-38f5048807f6" providerId="ADAL" clId="{4D2D2F66-E632-4BBE-AFDA-43F308981E23}" dt="2023-03-13T11:15:21.248" v="76" actId="47"/>
      <pc:docMkLst>
        <pc:docMk/>
      </pc:docMkLst>
      <pc:sldChg chg="del">
        <pc:chgData name="Anna Houghton" userId="5be26200-f57e-431f-ab85-38f5048807f6" providerId="ADAL" clId="{4D2D2F66-E632-4BBE-AFDA-43F308981E23}" dt="2023-03-13T11:13:14.972" v="73" actId="47"/>
        <pc:sldMkLst>
          <pc:docMk/>
          <pc:sldMk cId="3634788606" sldId="261"/>
        </pc:sldMkLst>
      </pc:sldChg>
      <pc:sldChg chg="del">
        <pc:chgData name="Anna Houghton" userId="5be26200-f57e-431f-ab85-38f5048807f6" providerId="ADAL" clId="{4D2D2F66-E632-4BBE-AFDA-43F308981E23}" dt="2023-03-13T11:15:21.248" v="76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4D2D2F66-E632-4BBE-AFDA-43F308981E23}" dt="2023-03-13T11:13:39.344" v="74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4D2D2F66-E632-4BBE-AFDA-43F308981E23}" dt="2023-03-13T11:13:41.832" v="75" actId="47"/>
        <pc:sldMkLst>
          <pc:docMk/>
          <pc:sldMk cId="4062993469" sldId="267"/>
        </pc:sldMkLst>
      </pc:sldChg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  <pc:spChg chg="add mod">
          <ac:chgData name="Anna Houghton" userId="5be26200-f57e-431f-ab85-38f5048807f6" providerId="ADAL" clId="{4D2D2F66-E632-4BBE-AFDA-43F308981E23}" dt="2023-03-13T08:13:16.542" v="59" actId="1076"/>
          <ac:spMkLst>
            <pc:docMk/>
            <pc:sldMk cId="1649732292" sldId="268"/>
            <ac:spMk id="3" creationId="{6D84C325-040A-71E9-CFDB-DFB8A103F940}"/>
          </ac:spMkLst>
        </pc:spChg>
        <pc:picChg chg="del">
          <ac:chgData name="Anna Houghton" userId="5be26200-f57e-431f-ab85-38f5048807f6" providerId="ADAL" clId="{4D2D2F66-E632-4BBE-AFDA-43F308981E23}" dt="2023-03-13T08:13:13.641" v="58" actId="478"/>
          <ac:picMkLst>
            <pc:docMk/>
            <pc:sldMk cId="1649732292" sldId="268"/>
            <ac:picMk id="2" creationId="{458E1B61-4F8F-41C7-8801-2459D7D95B82}"/>
          </ac:picMkLst>
        </pc:picChg>
        <pc:picChg chg="del">
          <ac:chgData name="Anna Houghton" userId="5be26200-f57e-431f-ab85-38f5048807f6" providerId="ADAL" clId="{4D2D2F66-E632-4BBE-AFDA-43F308981E23}" dt="2023-03-13T08:12:45.180" v="3" actId="478"/>
          <ac:picMkLst>
            <pc:docMk/>
            <pc:sldMk cId="1649732292" sldId="268"/>
            <ac:picMk id="6" creationId="{806EB8C1-5692-4C26-B5D8-5889DC2C9B50}"/>
          </ac:picMkLst>
        </pc:picChg>
        <pc:picChg chg="del">
          <ac:chgData name="Anna Houghton" userId="5be26200-f57e-431f-ab85-38f5048807f6" providerId="ADAL" clId="{4D2D2F66-E632-4BBE-AFDA-43F308981E23}" dt="2023-03-13T08:12:43.367" v="2" actId="478"/>
          <ac:picMkLst>
            <pc:docMk/>
            <pc:sldMk cId="1649732292" sldId="268"/>
            <ac:picMk id="1026" creationId="{7A66C248-5EBB-4992-A138-B3B7384D9962}"/>
          </ac:picMkLst>
        </pc:picChg>
      </pc:sldChg>
      <pc:sldChg chg="del">
        <pc:chgData name="Anna Houghton" userId="5be26200-f57e-431f-ab85-38f5048807f6" providerId="ADAL" clId="{4D2D2F66-E632-4BBE-AFDA-43F308981E23}" dt="2023-03-13T11:00:43.968" v="60" actId="47"/>
        <pc:sldMkLst>
          <pc:docMk/>
          <pc:sldMk cId="3311107479" sldId="300"/>
        </pc:sldMkLst>
      </pc:sldChg>
      <pc:sldChg chg="del">
        <pc:chgData name="Anna Houghton" userId="5be26200-f57e-431f-ab85-38f5048807f6" providerId="ADAL" clId="{4D2D2F66-E632-4BBE-AFDA-43F308981E23}" dt="2023-03-13T11:00:53.108" v="61" actId="47"/>
        <pc:sldMkLst>
          <pc:docMk/>
          <pc:sldMk cId="3624082186" sldId="411"/>
        </pc:sldMkLst>
      </pc:sldChg>
      <pc:sldChg chg="del">
        <pc:chgData name="Anna Houghton" userId="5be26200-f57e-431f-ab85-38f5048807f6" providerId="ADAL" clId="{4D2D2F66-E632-4BBE-AFDA-43F308981E23}" dt="2023-03-13T11:01:34.590" v="67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4D2D2F66-E632-4BBE-AFDA-43F308981E23}" dt="2023-03-13T11:06:02.362" v="69" actId="47"/>
        <pc:sldMkLst>
          <pc:docMk/>
          <pc:sldMk cId="1720724939" sldId="414"/>
        </pc:sldMkLst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  <pc:spChg chg="del">
          <ac:chgData name="Anna Houghton" userId="5be26200-f57e-431f-ab85-38f5048807f6" providerId="ADAL" clId="{4D2D2F66-E632-4BBE-AFDA-43F308981E23}" dt="2023-03-13T08:12:31.822" v="0" actId="478"/>
          <ac:spMkLst>
            <pc:docMk/>
            <pc:sldMk cId="2524469233" sldId="425"/>
            <ac:spMk id="6" creationId="{AEBF28CD-1D30-480D-B6FB-C037C8177E26}"/>
          </ac:spMkLst>
        </pc:spChg>
      </pc:sldChg>
      <pc:sldChg chg="del">
        <pc:chgData name="Anna Houghton" userId="5be26200-f57e-431f-ab85-38f5048807f6" providerId="ADAL" clId="{4D2D2F66-E632-4BBE-AFDA-43F308981E23}" dt="2023-03-13T11:01:06.498" v="62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4D2D2F66-E632-4BBE-AFDA-43F308981E23}" dt="2023-03-13T11:01:32.962" v="66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4D2D2F66-E632-4BBE-AFDA-43F308981E23}" dt="2023-03-13T11:01:39.419" v="68" actId="47"/>
        <pc:sldMkLst>
          <pc:docMk/>
          <pc:sldMk cId="3665783734" sldId="440"/>
        </pc:sldMkLst>
      </pc:sldChg>
      <pc:sldChg chg="del">
        <pc:chgData name="Anna Houghton" userId="5be26200-f57e-431f-ab85-38f5048807f6" providerId="ADAL" clId="{4D2D2F66-E632-4BBE-AFDA-43F308981E23}" dt="2023-03-13T11:01:18.190" v="6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4D2D2F66-E632-4BBE-AFDA-43F308981E23}" dt="2023-03-13T11:01:20.148" v="6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4D2D2F66-E632-4BBE-AFDA-43F308981E23}" dt="2023-03-13T11:01:21.487" v="6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4D2D2F66-E632-4BBE-AFDA-43F308981E23}" dt="2023-03-13T11:09:43.099" v="72" actId="47"/>
        <pc:sldMkLst>
          <pc:docMk/>
          <pc:sldMk cId="2954453068" sldId="444"/>
        </pc:sldMkLst>
      </pc:sldChg>
      <pc:sldMasterChg chg="delSldLayout">
        <pc:chgData name="Anna Houghton" userId="5be26200-f57e-431f-ab85-38f5048807f6" providerId="ADAL" clId="{4D2D2F66-E632-4BBE-AFDA-43F308981E23}" dt="2023-03-13T11:01:21.487" v="65" actId="47"/>
        <pc:sldMasterMkLst>
          <pc:docMk/>
          <pc:sldMasterMk cId="3666270948" sldId="2147483648"/>
        </pc:sldMasterMkLst>
        <pc:sldLayoutChg chg="del">
          <pc:chgData name="Anna Houghton" userId="5be26200-f57e-431f-ab85-38f5048807f6" providerId="ADAL" clId="{4D2D2F66-E632-4BBE-AFDA-43F308981E23}" dt="2023-03-13T11:01:21.487" v="65" actId="47"/>
          <pc:sldLayoutMkLst>
            <pc:docMk/>
            <pc:sldMasterMk cId="3666270948" sldId="2147483648"/>
            <pc:sldLayoutMk cId="4620932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us to keep bringing hope to hungry children so that they have the energy to concentrate in school…and to keep smiling and dancing like these tiny dancers from a nursery school in Malawi -full of energy after eating Mary’s Meals!</a:t>
            </a:r>
            <a:endParaRPr lang="en-GB" sz="120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603495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3147F-DDBD-AD64-EEF2-C25A2324E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18AE8-5A3A-2ECD-AE20-06D6C2671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17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8"/>
            <a:ext cx="12192000" cy="6859716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7573" y="1320573"/>
            <a:ext cx="4216854" cy="42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CDA16-0B69-B4C9-046F-88B706078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CBC719C-B382-E02E-975A-C3039233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4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82BA002E-6B2E-8083-FC8E-761EBB9C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able, sandwich, snack food, square&#10;&#10;Description automatically generated">
            <a:extLst>
              <a:ext uri="{FF2B5EF4-FFF2-40B4-BE49-F238E27FC236}">
                <a16:creationId xmlns:a16="http://schemas.microsoft.com/office/drawing/2014/main" id="{98E64FD0-5E97-5284-6A86-0CD9DAD0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48396"/>
            <a:ext cx="12102986" cy="68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2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CBC21B-CF29-7AE6-B344-60B2BB20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773"/>
            <a:ext cx="12189254" cy="685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4A7D6B-1479-4731-5C6E-F8B6436C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1A8A8-5C91-ACE6-D4CC-178A71EE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182389" cy="68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D77A44F-103B-366E-2B3D-3D81CE89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1375"/>
            <a:ext cx="12189254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77A195-3E5A-7EF4-F04D-391A050B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" y="1375"/>
            <a:ext cx="12189253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Calendar&#10;&#10;Description automatically generated">
            <a:extLst>
              <a:ext uri="{FF2B5EF4-FFF2-40B4-BE49-F238E27FC236}">
                <a16:creationId xmlns:a16="http://schemas.microsoft.com/office/drawing/2014/main" id="{F778C6EE-F899-B124-3D10-A01062D50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" y="-434"/>
            <a:ext cx="12223578" cy="68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9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4F08B71A-A821-4A3E-8E51-3D924DD0D5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74D8C4-D0B7-4F3B-B119-317373AE6E4D}"/>
</file>

<file path=customXml/itemProps3.xml><?xml version="1.0" encoding="utf-8"?>
<ds:datastoreItem xmlns:ds="http://schemas.openxmlformats.org/officeDocument/2006/customXml" ds:itemID="{3335103B-A704-45B3-931F-3B01B15F6DCD}">
  <ds:schemaRefs>
    <ds:schemaRef ds:uri="2478a3cb-fcb4-441a-8857-551f030dc71f"/>
    <ds:schemaRef ds:uri="50a1efa9-47d8-481f-aad5-38d3c45f03e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Widescreen</PresentationFormat>
  <Paragraphs>11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3</cp:revision>
  <dcterms:created xsi:type="dcterms:W3CDTF">2022-04-05T22:52:55Z</dcterms:created>
  <dcterms:modified xsi:type="dcterms:W3CDTF">2024-04-02T10:11:02Z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