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461" r:id="rId5"/>
    <p:sldId id="422" r:id="rId6"/>
    <p:sldId id="269" r:id="rId7"/>
    <p:sldId id="426" r:id="rId8"/>
    <p:sldId id="300" r:id="rId9"/>
    <p:sldId id="411" r:id="rId10"/>
    <p:sldId id="450" r:id="rId11"/>
    <p:sldId id="440" r:id="rId12"/>
    <p:sldId id="457" r:id="rId13"/>
    <p:sldId id="257" r:id="rId14"/>
    <p:sldId id="260" r:id="rId15"/>
    <p:sldId id="259" r:id="rId16"/>
    <p:sldId id="261" r:id="rId17"/>
    <p:sldId id="264" r:id="rId18"/>
    <p:sldId id="462" r:id="rId19"/>
    <p:sldId id="458" r:id="rId20"/>
    <p:sldId id="460" r:id="rId21"/>
    <p:sldId id="4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B0F09-94D2-414B-8C6E-E615F6415327}" v="5" dt="2024-04-02T10:11:59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Houghton" userId="5be26200-f57e-431f-ab85-38f5048807f6" providerId="ADAL" clId="{0B78F5BC-4F9C-48C7-AC12-D1B55B4D2F88}"/>
    <pc:docChg chg="delSld modSld sldOrd">
      <pc:chgData name="Anna Houghton" userId="5be26200-f57e-431f-ab85-38f5048807f6" providerId="ADAL" clId="{0B78F5BC-4F9C-48C7-AC12-D1B55B4D2F88}" dt="2023-03-13T12:09:22.755" v="14" actId="47"/>
      <pc:docMkLst>
        <pc:docMk/>
      </pc:docMkLst>
      <pc:sldChg chg="del">
        <pc:chgData name="Anna Houghton" userId="5be26200-f57e-431f-ab85-38f5048807f6" providerId="ADAL" clId="{0B78F5BC-4F9C-48C7-AC12-D1B55B4D2F88}" dt="2023-03-13T12:09:22.755" v="14" actId="47"/>
        <pc:sldMkLst>
          <pc:docMk/>
          <pc:sldMk cId="1790633150" sldId="263"/>
        </pc:sldMkLst>
      </pc:sldChg>
      <pc:sldChg chg="del">
        <pc:chgData name="Anna Houghton" userId="5be26200-f57e-431f-ab85-38f5048807f6" providerId="ADAL" clId="{0B78F5BC-4F9C-48C7-AC12-D1B55B4D2F88}" dt="2023-03-13T12:07:17.714" v="12" actId="47"/>
        <pc:sldMkLst>
          <pc:docMk/>
          <pc:sldMk cId="1929439160" sldId="266"/>
        </pc:sldMkLst>
      </pc:sldChg>
      <pc:sldChg chg="del">
        <pc:chgData name="Anna Houghton" userId="5be26200-f57e-431f-ab85-38f5048807f6" providerId="ADAL" clId="{0B78F5BC-4F9C-48C7-AC12-D1B55B4D2F88}" dt="2023-03-13T12:07:19.303" v="13" actId="47"/>
        <pc:sldMkLst>
          <pc:docMk/>
          <pc:sldMk cId="4062993469" sldId="267"/>
        </pc:sldMkLst>
      </pc:sldChg>
      <pc:sldChg chg="del">
        <pc:chgData name="Anna Houghton" userId="5be26200-f57e-431f-ab85-38f5048807f6" providerId="ADAL" clId="{0B78F5BC-4F9C-48C7-AC12-D1B55B4D2F88}" dt="2023-03-13T11:39:04.237" v="7" actId="47"/>
        <pc:sldMkLst>
          <pc:docMk/>
          <pc:sldMk cId="1757036368" sldId="270"/>
        </pc:sldMkLst>
      </pc:sldChg>
      <pc:sldChg chg="del">
        <pc:chgData name="Anna Houghton" userId="5be26200-f57e-431f-ab85-38f5048807f6" providerId="ADAL" clId="{0B78F5BC-4F9C-48C7-AC12-D1B55B4D2F88}" dt="2023-03-13T11:38:50.918" v="6" actId="47"/>
        <pc:sldMkLst>
          <pc:docMk/>
          <pc:sldMk cId="873335759" sldId="412"/>
        </pc:sldMkLst>
      </pc:sldChg>
      <pc:sldChg chg="del">
        <pc:chgData name="Anna Houghton" userId="5be26200-f57e-431f-ab85-38f5048807f6" providerId="ADAL" clId="{0B78F5BC-4F9C-48C7-AC12-D1B55B4D2F88}" dt="2023-03-13T11:37:58.854" v="2" actId="47"/>
        <pc:sldMkLst>
          <pc:docMk/>
          <pc:sldMk cId="1720724939" sldId="414"/>
        </pc:sldMkLst>
      </pc:sldChg>
      <pc:sldChg chg="del">
        <pc:chgData name="Anna Houghton" userId="5be26200-f57e-431f-ab85-38f5048807f6" providerId="ADAL" clId="{0B78F5BC-4F9C-48C7-AC12-D1B55B4D2F88}" dt="2023-03-13T11:37:50.876" v="1" actId="47"/>
        <pc:sldMkLst>
          <pc:docMk/>
          <pc:sldMk cId="3079895639" sldId="427"/>
        </pc:sldMkLst>
      </pc:sldChg>
      <pc:sldChg chg="del">
        <pc:chgData name="Anna Houghton" userId="5be26200-f57e-431f-ab85-38f5048807f6" providerId="ADAL" clId="{0B78F5BC-4F9C-48C7-AC12-D1B55B4D2F88}" dt="2023-03-13T11:39:05.222" v="8" actId="47"/>
        <pc:sldMkLst>
          <pc:docMk/>
          <pc:sldMk cId="1927161087" sldId="428"/>
        </pc:sldMkLst>
      </pc:sldChg>
      <pc:sldChg chg="del">
        <pc:chgData name="Anna Houghton" userId="5be26200-f57e-431f-ab85-38f5048807f6" providerId="ADAL" clId="{0B78F5BC-4F9C-48C7-AC12-D1B55B4D2F88}" dt="2023-03-13T11:38:14.906" v="3" actId="47"/>
        <pc:sldMkLst>
          <pc:docMk/>
          <pc:sldMk cId="1504199207" sldId="441"/>
        </pc:sldMkLst>
      </pc:sldChg>
      <pc:sldChg chg="del">
        <pc:chgData name="Anna Houghton" userId="5be26200-f57e-431f-ab85-38f5048807f6" providerId="ADAL" clId="{0B78F5BC-4F9C-48C7-AC12-D1B55B4D2F88}" dt="2023-03-13T11:38:15.588" v="4" actId="47"/>
        <pc:sldMkLst>
          <pc:docMk/>
          <pc:sldMk cId="1696063120" sldId="442"/>
        </pc:sldMkLst>
      </pc:sldChg>
      <pc:sldChg chg="del">
        <pc:chgData name="Anna Houghton" userId="5be26200-f57e-431f-ab85-38f5048807f6" providerId="ADAL" clId="{0B78F5BC-4F9C-48C7-AC12-D1B55B4D2F88}" dt="2023-03-13T11:38:22.395" v="5" actId="47"/>
        <pc:sldMkLst>
          <pc:docMk/>
          <pc:sldMk cId="1655520744" sldId="443"/>
        </pc:sldMkLst>
      </pc:sldChg>
      <pc:sldChg chg="del ord">
        <pc:chgData name="Anna Houghton" userId="5be26200-f57e-431f-ab85-38f5048807f6" providerId="ADAL" clId="{0B78F5BC-4F9C-48C7-AC12-D1B55B4D2F88}" dt="2023-03-13T11:39:17.937" v="11" actId="47"/>
        <pc:sldMkLst>
          <pc:docMk/>
          <pc:sldMk cId="2954453068" sldId="444"/>
        </pc:sldMkLst>
      </pc:sldChg>
      <pc:sldChg chg="delDesignElem">
        <pc:chgData name="Anna Houghton" userId="5be26200-f57e-431f-ab85-38f5048807f6" providerId="ADAL" clId="{0B78F5BC-4F9C-48C7-AC12-D1B55B4D2F88}" dt="2023-03-13T11:37:49.163" v="0"/>
        <pc:sldMkLst>
          <pc:docMk/>
          <pc:sldMk cId="3435045712" sldId="450"/>
        </pc:sldMkLst>
      </pc:sldChg>
    </pc:docChg>
  </pc:docChgLst>
  <pc:docChgLst>
    <pc:chgData name="David Swift" userId="S::david.swift@marysmeals.org::a49e7b3f-ad1e-4ca0-974f-1d50898be3a5" providerId="AD" clId="Web-{70F6507E-07E7-12F5-8617-587D10E88111}"/>
    <pc:docChg chg="addSld delSld modSld sldOrd">
      <pc:chgData name="David Swift" userId="S::david.swift@marysmeals.org::a49e7b3f-ad1e-4ca0-974f-1d50898be3a5" providerId="AD" clId="Web-{70F6507E-07E7-12F5-8617-587D10E88111}" dt="2023-04-04T11:32:09.719" v="45"/>
      <pc:docMkLst>
        <pc:docMk/>
      </pc:docMkLst>
      <pc:sldChg chg="addSp delSp modSp">
        <pc:chgData name="David Swift" userId="S::david.swift@marysmeals.org::a49e7b3f-ad1e-4ca0-974f-1d50898be3a5" providerId="AD" clId="Web-{70F6507E-07E7-12F5-8617-587D10E88111}" dt="2023-04-04T11:27:06.429" v="18" actId="14100"/>
        <pc:sldMkLst>
          <pc:docMk/>
          <pc:sldMk cId="954805845" sldId="257"/>
        </pc:sldMkLst>
        <pc:picChg chg="add mod">
          <ac:chgData name="David Swift" userId="S::david.swift@marysmeals.org::a49e7b3f-ad1e-4ca0-974f-1d50898be3a5" providerId="AD" clId="Web-{70F6507E-07E7-12F5-8617-587D10E88111}" dt="2023-04-04T11:27:06.429" v="18" actId="14100"/>
          <ac:picMkLst>
            <pc:docMk/>
            <pc:sldMk cId="954805845" sldId="257"/>
            <ac:picMk id="2" creationId="{59345FD9-7AD7-2E05-8DFF-7D7C2C0050B1}"/>
          </ac:picMkLst>
        </pc:picChg>
        <pc:picChg chg="add del">
          <ac:chgData name="David Swift" userId="S::david.swift@marysmeals.org::a49e7b3f-ad1e-4ca0-974f-1d50898be3a5" providerId="AD" clId="Web-{70F6507E-07E7-12F5-8617-587D10E88111}" dt="2023-04-04T11:26:48.710" v="15"/>
          <ac:picMkLst>
            <pc:docMk/>
            <pc:sldMk cId="954805845" sldId="257"/>
            <ac:picMk id="1026" creationId="{AEDCE697-7A40-45E2-8DBB-072FAF448C85}"/>
          </ac:picMkLst>
        </pc:picChg>
      </pc:sldChg>
      <pc:sldChg chg="delSp del">
        <pc:chgData name="David Swift" userId="S::david.swift@marysmeals.org::a49e7b3f-ad1e-4ca0-974f-1d50898be3a5" providerId="AD" clId="Web-{70F6507E-07E7-12F5-8617-587D10E88111}" dt="2023-04-04T11:30:30.950" v="29"/>
        <pc:sldMkLst>
          <pc:docMk/>
          <pc:sldMk cId="2834687375" sldId="258"/>
        </pc:sldMkLst>
        <pc:picChg chg="del">
          <ac:chgData name="David Swift" userId="S::david.swift@marysmeals.org::a49e7b3f-ad1e-4ca0-974f-1d50898be3a5" providerId="AD" clId="Web-{70F6507E-07E7-12F5-8617-587D10E88111}" dt="2023-04-04T11:27:14.288" v="19"/>
          <ac:picMkLst>
            <pc:docMk/>
            <pc:sldMk cId="2834687375" sldId="258"/>
            <ac:picMk id="4" creationId="{2566B70D-D28B-43F9-97FE-B223BDDBEFC5}"/>
          </ac:picMkLst>
        </pc:picChg>
      </pc:sldChg>
      <pc:sldChg chg="addSp delSp modSp">
        <pc:chgData name="David Swift" userId="S::david.swift@marysmeals.org::a49e7b3f-ad1e-4ca0-974f-1d50898be3a5" providerId="AD" clId="Web-{70F6507E-07E7-12F5-8617-587D10E88111}" dt="2023-04-04T11:30:26.685" v="28" actId="14100"/>
        <pc:sldMkLst>
          <pc:docMk/>
          <pc:sldMk cId="1150209145" sldId="259"/>
        </pc:sldMkLst>
        <pc:picChg chg="add mod">
          <ac:chgData name="David Swift" userId="S::david.swift@marysmeals.org::a49e7b3f-ad1e-4ca0-974f-1d50898be3a5" providerId="AD" clId="Web-{70F6507E-07E7-12F5-8617-587D10E88111}" dt="2023-04-04T11:30:26.685" v="28" actId="14100"/>
          <ac:picMkLst>
            <pc:docMk/>
            <pc:sldMk cId="1150209145" sldId="259"/>
            <ac:picMk id="2" creationId="{B7B76F02-1316-FDDE-F399-D8A038734395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29:35.761" v="25"/>
          <ac:picMkLst>
            <pc:docMk/>
            <pc:sldMk cId="1150209145" sldId="259"/>
            <ac:picMk id="2050" creationId="{CDCE449E-BC2F-48B7-8EA9-6123022BF4B8}"/>
          </ac:picMkLst>
        </pc:picChg>
      </pc:sldChg>
      <pc:sldChg chg="addSp delSp modSp delAnim">
        <pc:chgData name="David Swift" userId="S::david.swift@marysmeals.org::a49e7b3f-ad1e-4ca0-974f-1d50898be3a5" providerId="AD" clId="Web-{70F6507E-07E7-12F5-8617-587D10E88111}" dt="2023-04-04T11:28:42.088" v="24" actId="14100"/>
        <pc:sldMkLst>
          <pc:docMk/>
          <pc:sldMk cId="1822410471" sldId="260"/>
        </pc:sldMkLst>
        <pc:picChg chg="add mod">
          <ac:chgData name="David Swift" userId="S::david.swift@marysmeals.org::a49e7b3f-ad1e-4ca0-974f-1d50898be3a5" providerId="AD" clId="Web-{70F6507E-07E7-12F5-8617-587D10E88111}" dt="2023-04-04T11:28:42.088" v="24" actId="14100"/>
          <ac:picMkLst>
            <pc:docMk/>
            <pc:sldMk cId="1822410471" sldId="260"/>
            <ac:picMk id="2" creationId="{9AEA32E5-6B38-25C3-5355-71A6D9FF3331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28:32.478" v="20"/>
          <ac:picMkLst>
            <pc:docMk/>
            <pc:sldMk cId="1822410471" sldId="260"/>
            <ac:picMk id="4" creationId="{4E8A5BD7-3FEC-44E2-81C8-4A339C9EEDCC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28:34.181" v="21"/>
          <ac:picMkLst>
            <pc:docMk/>
            <pc:sldMk cId="1822410471" sldId="260"/>
            <ac:picMk id="3074" creationId="{1B437DA1-A127-42AF-9978-D5A509858099}"/>
          </ac:picMkLst>
        </pc:picChg>
      </pc:sldChg>
      <pc:sldChg chg="delSp del delAnim">
        <pc:chgData name="David Swift" userId="S::david.swift@marysmeals.org::a49e7b3f-ad1e-4ca0-974f-1d50898be3a5" providerId="AD" clId="Web-{70F6507E-07E7-12F5-8617-587D10E88111}" dt="2023-04-04T11:32:07.109" v="44"/>
        <pc:sldMkLst>
          <pc:docMk/>
          <pc:sldMk cId="1997346983" sldId="262"/>
        </pc:sldMkLst>
        <pc:picChg chg="del">
          <ac:chgData name="David Swift" userId="S::david.swift@marysmeals.org::a49e7b3f-ad1e-4ca0-974f-1d50898be3a5" providerId="AD" clId="Web-{70F6507E-07E7-12F5-8617-587D10E88111}" dt="2023-04-04T11:31:27.343" v="36"/>
          <ac:picMkLst>
            <pc:docMk/>
            <pc:sldMk cId="1997346983" sldId="262"/>
            <ac:picMk id="2" creationId="{40B50E6C-4DE6-4E0F-9FC9-9A7091427C8D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31:27.765" v="37"/>
          <ac:picMkLst>
            <pc:docMk/>
            <pc:sldMk cId="1997346983" sldId="262"/>
            <ac:picMk id="4" creationId="{7567E255-5387-4717-A39B-9EA4BD753882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31:28.905" v="39"/>
          <ac:picMkLst>
            <pc:docMk/>
            <pc:sldMk cId="1997346983" sldId="262"/>
            <ac:picMk id="5" creationId="{10E35254-0B7F-4B37-9683-730CC8A889C7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31:28.468" v="38"/>
          <ac:picMkLst>
            <pc:docMk/>
            <pc:sldMk cId="1997346983" sldId="262"/>
            <ac:picMk id="6" creationId="{C67EB7ED-AEFF-4096-AAEB-EC29D0C94524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31:26.952" v="35"/>
          <ac:picMkLst>
            <pc:docMk/>
            <pc:sldMk cId="1997346983" sldId="262"/>
            <ac:picMk id="7" creationId="{AFC1F54D-50AC-43EF-A9F5-C99873FE0197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31:26.030" v="34"/>
          <ac:picMkLst>
            <pc:docMk/>
            <pc:sldMk cId="1997346983" sldId="262"/>
            <ac:picMk id="8" creationId="{A46232C9-D695-4427-9390-340A703A603B}"/>
          </ac:picMkLst>
        </pc:picChg>
      </pc:sldChg>
      <pc:sldChg chg="addSp delSp modSp">
        <pc:chgData name="David Swift" userId="S::david.swift@marysmeals.org::a49e7b3f-ad1e-4ca0-974f-1d50898be3a5" providerId="AD" clId="Web-{70F6507E-07E7-12F5-8617-587D10E88111}" dt="2023-04-04T11:30:56.779" v="33" actId="14100"/>
        <pc:sldMkLst>
          <pc:docMk/>
          <pc:sldMk cId="4141147758" sldId="264"/>
        </pc:sldMkLst>
        <pc:picChg chg="add mod">
          <ac:chgData name="David Swift" userId="S::david.swift@marysmeals.org::a49e7b3f-ad1e-4ca0-974f-1d50898be3a5" providerId="AD" clId="Web-{70F6507E-07E7-12F5-8617-587D10E88111}" dt="2023-04-04T11:30:56.779" v="33" actId="14100"/>
          <ac:picMkLst>
            <pc:docMk/>
            <pc:sldMk cId="4141147758" sldId="264"/>
            <ac:picMk id="2" creationId="{FD59661E-4D81-CBE0-6842-8E310A70C069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30:42.763" v="30"/>
          <ac:picMkLst>
            <pc:docMk/>
            <pc:sldMk cId="4141147758" sldId="264"/>
            <ac:picMk id="6" creationId="{423A1AB1-D96C-4D18-96EB-827C9F106B47}"/>
          </ac:picMkLst>
        </pc:picChg>
      </pc:sldChg>
      <pc:sldChg chg="del">
        <pc:chgData name="David Swift" userId="S::david.swift@marysmeals.org::a49e7b3f-ad1e-4ca0-974f-1d50898be3a5" providerId="AD" clId="Web-{70F6507E-07E7-12F5-8617-587D10E88111}" dt="2023-04-04T11:32:09.719" v="45"/>
        <pc:sldMkLst>
          <pc:docMk/>
          <pc:sldMk cId="1333813413" sldId="265"/>
        </pc:sldMkLst>
      </pc:sldChg>
      <pc:sldChg chg="addSp delSp modSp">
        <pc:chgData name="David Swift" userId="S::david.swift@marysmeals.org::a49e7b3f-ad1e-4ca0-974f-1d50898be3a5" providerId="AD" clId="Web-{70F6507E-07E7-12F5-8617-587D10E88111}" dt="2023-04-04T11:25:41.583" v="7" actId="14100"/>
        <pc:sldMkLst>
          <pc:docMk/>
          <pc:sldMk cId="2778620679" sldId="269"/>
        </pc:sldMkLst>
        <pc:picChg chg="add mod">
          <ac:chgData name="David Swift" userId="S::david.swift@marysmeals.org::a49e7b3f-ad1e-4ca0-974f-1d50898be3a5" providerId="AD" clId="Web-{70F6507E-07E7-12F5-8617-587D10E88111}" dt="2023-04-04T11:25:41.583" v="7" actId="14100"/>
          <ac:picMkLst>
            <pc:docMk/>
            <pc:sldMk cId="2778620679" sldId="269"/>
            <ac:picMk id="2" creationId="{A102630F-45FA-DC50-D068-AF4B4890357B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25:26.801" v="4"/>
          <ac:picMkLst>
            <pc:docMk/>
            <pc:sldMk cId="2778620679" sldId="269"/>
            <ac:picMk id="4" creationId="{1C85DF12-DBD4-4B9D-BF5E-3D10C14742D2}"/>
          </ac:picMkLst>
        </pc:picChg>
      </pc:sldChg>
      <pc:sldChg chg="modSp">
        <pc:chgData name="David Swift" userId="S::david.swift@marysmeals.org::a49e7b3f-ad1e-4ca0-974f-1d50898be3a5" providerId="AD" clId="Web-{70F6507E-07E7-12F5-8617-587D10E88111}" dt="2023-04-04T11:26:18.662" v="12" actId="1076"/>
        <pc:sldMkLst>
          <pc:docMk/>
          <pc:sldMk cId="3624082186" sldId="411"/>
        </pc:sldMkLst>
        <pc:spChg chg="mod">
          <ac:chgData name="David Swift" userId="S::david.swift@marysmeals.org::a49e7b3f-ad1e-4ca0-974f-1d50898be3a5" providerId="AD" clId="Web-{70F6507E-07E7-12F5-8617-587D10E88111}" dt="2023-04-04T11:26:18.662" v="12" actId="1076"/>
          <ac:spMkLst>
            <pc:docMk/>
            <pc:sldMk cId="3624082186" sldId="411"/>
            <ac:spMk id="11" creationId="{FE7769F7-4FCE-42D0-854F-0B9003366307}"/>
          </ac:spMkLst>
        </pc:spChg>
        <pc:spChg chg="mod">
          <ac:chgData name="David Swift" userId="S::david.swift@marysmeals.org::a49e7b3f-ad1e-4ca0-974f-1d50898be3a5" providerId="AD" clId="Web-{70F6507E-07E7-12F5-8617-587D10E88111}" dt="2023-04-04T11:26:11.459" v="11" actId="1076"/>
          <ac:spMkLst>
            <pc:docMk/>
            <pc:sldMk cId="3624082186" sldId="411"/>
            <ac:spMk id="12" creationId="{6AF28170-A56B-4421-9ECD-FDA65AB700DF}"/>
          </ac:spMkLst>
        </pc:spChg>
      </pc:sldChg>
      <pc:sldChg chg="addSp delSp modSp">
        <pc:chgData name="David Swift" userId="S::david.swift@marysmeals.org::a49e7b3f-ad1e-4ca0-974f-1d50898be3a5" providerId="AD" clId="Web-{70F6507E-07E7-12F5-8617-587D10E88111}" dt="2023-04-04T11:25:18.316" v="3" actId="14100"/>
        <pc:sldMkLst>
          <pc:docMk/>
          <pc:sldMk cId="2684126245" sldId="422"/>
        </pc:sldMkLst>
        <pc:picChg chg="add mod">
          <ac:chgData name="David Swift" userId="S::david.swift@marysmeals.org::a49e7b3f-ad1e-4ca0-974f-1d50898be3a5" providerId="AD" clId="Web-{70F6507E-07E7-12F5-8617-587D10E88111}" dt="2023-04-04T11:25:18.316" v="3" actId="14100"/>
          <ac:picMkLst>
            <pc:docMk/>
            <pc:sldMk cId="2684126245" sldId="422"/>
            <ac:picMk id="2" creationId="{B95E1170-1E24-4A31-60C7-25D58EDCA44B}"/>
          </ac:picMkLst>
        </pc:picChg>
        <pc:picChg chg="del">
          <ac:chgData name="David Swift" userId="S::david.swift@marysmeals.org::a49e7b3f-ad1e-4ca0-974f-1d50898be3a5" providerId="AD" clId="Web-{70F6507E-07E7-12F5-8617-587D10E88111}" dt="2023-04-04T11:25:10.879" v="0"/>
          <ac:picMkLst>
            <pc:docMk/>
            <pc:sldMk cId="2684126245" sldId="422"/>
            <ac:picMk id="3" creationId="{0031F8E0-697F-49F2-9891-525CC94E4163}"/>
          </ac:picMkLst>
        </pc:picChg>
      </pc:sldChg>
      <pc:sldChg chg="add ord">
        <pc:chgData name="David Swift" userId="S::david.swift@marysmeals.org::a49e7b3f-ad1e-4ca0-974f-1d50898be3a5" providerId="AD" clId="Web-{70F6507E-07E7-12F5-8617-587D10E88111}" dt="2023-04-04T11:31:49.625" v="41"/>
        <pc:sldMkLst>
          <pc:docMk/>
          <pc:sldMk cId="2231431443" sldId="458"/>
        </pc:sldMkLst>
      </pc:sldChg>
      <pc:sldChg chg="add">
        <pc:chgData name="David Swift" userId="S::david.swift@marysmeals.org::a49e7b3f-ad1e-4ca0-974f-1d50898be3a5" providerId="AD" clId="Web-{70F6507E-07E7-12F5-8617-587D10E88111}" dt="2023-04-04T11:31:58.750" v="42"/>
        <pc:sldMkLst>
          <pc:docMk/>
          <pc:sldMk cId="1657441313" sldId="459"/>
        </pc:sldMkLst>
      </pc:sldChg>
      <pc:sldChg chg="add">
        <pc:chgData name="David Swift" userId="S::david.swift@marysmeals.org::a49e7b3f-ad1e-4ca0-974f-1d50898be3a5" providerId="AD" clId="Web-{70F6507E-07E7-12F5-8617-587D10E88111}" dt="2023-04-04T11:31:59" v="43"/>
        <pc:sldMkLst>
          <pc:docMk/>
          <pc:sldMk cId="3501617935" sldId="460"/>
        </pc:sldMkLst>
      </pc:sldChg>
    </pc:docChg>
  </pc:docChgLst>
  <pc:docChgLst>
    <pc:chgData name="Anna Houghton" userId="5be26200-f57e-431f-ab85-38f5048807f6" providerId="ADAL" clId="{4D2D2F66-E632-4BBE-AFDA-43F308981E23}"/>
    <pc:docChg chg="custSel delSld modSld">
      <pc:chgData name="Anna Houghton" userId="5be26200-f57e-431f-ab85-38f5048807f6" providerId="ADAL" clId="{4D2D2F66-E632-4BBE-AFDA-43F308981E23}" dt="2023-03-13T08:13:16.542" v="59" actId="1076"/>
      <pc:docMkLst>
        <pc:docMk/>
      </pc:docMkLst>
      <pc:sldChg chg="addSp delSp modSp mod delAnim">
        <pc:chgData name="Anna Houghton" userId="5be26200-f57e-431f-ab85-38f5048807f6" providerId="ADAL" clId="{4D2D2F66-E632-4BBE-AFDA-43F308981E23}" dt="2023-03-13T08:13:16.542" v="59" actId="1076"/>
        <pc:sldMkLst>
          <pc:docMk/>
          <pc:sldMk cId="1649732292" sldId="268"/>
        </pc:sldMkLst>
        <pc:spChg chg="add mod">
          <ac:chgData name="Anna Houghton" userId="5be26200-f57e-431f-ab85-38f5048807f6" providerId="ADAL" clId="{4D2D2F66-E632-4BBE-AFDA-43F308981E23}" dt="2023-03-13T08:13:16.542" v="59" actId="1076"/>
          <ac:spMkLst>
            <pc:docMk/>
            <pc:sldMk cId="1649732292" sldId="268"/>
            <ac:spMk id="3" creationId="{6D84C325-040A-71E9-CFDB-DFB8A103F940}"/>
          </ac:spMkLst>
        </pc:spChg>
        <pc:picChg chg="del">
          <ac:chgData name="Anna Houghton" userId="5be26200-f57e-431f-ab85-38f5048807f6" providerId="ADAL" clId="{4D2D2F66-E632-4BBE-AFDA-43F308981E23}" dt="2023-03-13T08:13:13.641" v="58" actId="478"/>
          <ac:picMkLst>
            <pc:docMk/>
            <pc:sldMk cId="1649732292" sldId="268"/>
            <ac:picMk id="2" creationId="{458E1B61-4F8F-41C7-8801-2459D7D95B82}"/>
          </ac:picMkLst>
        </pc:picChg>
        <pc:picChg chg="del">
          <ac:chgData name="Anna Houghton" userId="5be26200-f57e-431f-ab85-38f5048807f6" providerId="ADAL" clId="{4D2D2F66-E632-4BBE-AFDA-43F308981E23}" dt="2023-03-13T08:12:45.180" v="3" actId="478"/>
          <ac:picMkLst>
            <pc:docMk/>
            <pc:sldMk cId="1649732292" sldId="268"/>
            <ac:picMk id="6" creationId="{806EB8C1-5692-4C26-B5D8-5889DC2C9B50}"/>
          </ac:picMkLst>
        </pc:picChg>
        <pc:picChg chg="del">
          <ac:chgData name="Anna Houghton" userId="5be26200-f57e-431f-ab85-38f5048807f6" providerId="ADAL" clId="{4D2D2F66-E632-4BBE-AFDA-43F308981E23}" dt="2023-03-13T08:12:43.367" v="2" actId="478"/>
          <ac:picMkLst>
            <pc:docMk/>
            <pc:sldMk cId="1649732292" sldId="268"/>
            <ac:picMk id="1026" creationId="{7A66C248-5EBB-4992-A138-B3B7384D9962}"/>
          </ac:picMkLst>
        </pc:picChg>
      </pc:sldChg>
      <pc:sldChg chg="delSp del mod">
        <pc:chgData name="Anna Houghton" userId="5be26200-f57e-431f-ab85-38f5048807f6" providerId="ADAL" clId="{4D2D2F66-E632-4BBE-AFDA-43F308981E23}" dt="2023-03-13T08:12:39.359" v="1" actId="2696"/>
        <pc:sldMkLst>
          <pc:docMk/>
          <pc:sldMk cId="2524469233" sldId="425"/>
        </pc:sldMkLst>
        <pc:spChg chg="del">
          <ac:chgData name="Anna Houghton" userId="5be26200-f57e-431f-ab85-38f5048807f6" providerId="ADAL" clId="{4D2D2F66-E632-4BBE-AFDA-43F308981E23}" dt="2023-03-13T08:12:31.822" v="0" actId="478"/>
          <ac:spMkLst>
            <pc:docMk/>
            <pc:sldMk cId="2524469233" sldId="425"/>
            <ac:spMk id="6" creationId="{AEBF28CD-1D30-480D-B6FB-C037C8177E26}"/>
          </ac:spMkLst>
        </pc:spChg>
      </pc:sldChg>
    </pc:docChg>
  </pc:docChgLst>
  <pc:docChgLst>
    <pc:chgData name="Anna Houghton" userId="5be26200-f57e-431f-ab85-38f5048807f6" providerId="ADAL" clId="{21BFDA8E-9671-468E-B24B-DC773D8180C4}"/>
    <pc:docChg chg="undo custSel addSld modSld modMainMaster">
      <pc:chgData name="Anna Houghton" userId="5be26200-f57e-431f-ab85-38f5048807f6" providerId="ADAL" clId="{21BFDA8E-9671-468E-B24B-DC773D8180C4}" dt="2022-04-07T09:27:17.533" v="94" actId="1440"/>
      <pc:docMkLst>
        <pc:docMk/>
      </pc:docMkLst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954805845" sldId="257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150209145" sldId="259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3634788606" sldId="261"/>
        </pc:sldMkLst>
      </pc:sldChg>
      <pc:sldChg chg="addSp delSp modSp mod setBg modAnim">
        <pc:chgData name="Anna Houghton" userId="5be26200-f57e-431f-ab85-38f5048807f6" providerId="ADAL" clId="{21BFDA8E-9671-468E-B24B-DC773D8180C4}" dt="2022-04-07T09:26:51.850" v="93" actId="1440"/>
        <pc:sldMkLst>
          <pc:docMk/>
          <pc:sldMk cId="1997346983" sldId="262"/>
        </pc:sldMkLst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3" creationId="{112839B5-6527-4FE1-B5CA-71D5FFC47C0E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5" creationId="{089B37F3-721E-4809-A50E-9EE306404ED8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7" creationId="{6F32C1A4-2AC7-48CB-9AB7-B80470C0FD23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9" creationId="{BE12D8E2-6088-4997-A8C6-1794DA9E1D48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21" creationId="{FAF10F47-1605-47C5-AE58-9062909ADA42}"/>
          </ac:spMkLst>
        </pc:spChg>
        <pc:picChg chg="add mod">
          <ac:chgData name="Anna Houghton" userId="5be26200-f57e-431f-ab85-38f5048807f6" providerId="ADAL" clId="{21BFDA8E-9671-468E-B24B-DC773D8180C4}" dt="2022-04-07T09:26:51.850" v="93" actId="1440"/>
          <ac:picMkLst>
            <pc:docMk/>
            <pc:sldMk cId="1997346983" sldId="262"/>
            <ac:picMk id="2" creationId="{40B50E6C-4DE6-4E0F-9FC9-9A7091427C8D}"/>
          </ac:picMkLst>
        </pc:picChg>
        <pc:picChg chg="mod ord">
          <ac:chgData name="Anna Houghton" userId="5be26200-f57e-431f-ab85-38f5048807f6" providerId="ADAL" clId="{21BFDA8E-9671-468E-B24B-DC773D8180C4}" dt="2022-04-07T09:26:10.214" v="89" actId="1440"/>
          <ac:picMkLst>
            <pc:docMk/>
            <pc:sldMk cId="1997346983" sldId="262"/>
            <ac:picMk id="4" creationId="{7567E255-5387-4717-A39B-9EA4BD753882}"/>
          </ac:picMkLst>
        </pc:picChg>
        <pc:picChg chg="mod ord">
          <ac:chgData name="Anna Houghton" userId="5be26200-f57e-431f-ab85-38f5048807f6" providerId="ADAL" clId="{21BFDA8E-9671-468E-B24B-DC773D8180C4}" dt="2022-04-07T09:20:31.226" v="79" actId="27614"/>
          <ac:picMkLst>
            <pc:docMk/>
            <pc:sldMk cId="1997346983" sldId="262"/>
            <ac:picMk id="5" creationId="{10E35254-0B7F-4B37-9683-730CC8A889C7}"/>
          </ac:picMkLst>
        </pc:picChg>
        <pc:picChg chg="mod ord">
          <ac:chgData name="Anna Houghton" userId="5be26200-f57e-431f-ab85-38f5048807f6" providerId="ADAL" clId="{21BFDA8E-9671-468E-B24B-DC773D8180C4}" dt="2022-04-07T09:26:25.157" v="90" actId="1440"/>
          <ac:picMkLst>
            <pc:docMk/>
            <pc:sldMk cId="1997346983" sldId="262"/>
            <ac:picMk id="6" creationId="{C67EB7ED-AEFF-4096-AAEB-EC29D0C94524}"/>
          </ac:picMkLst>
        </pc:picChg>
        <pc:picChg chg="mod ord">
          <ac:chgData name="Anna Houghton" userId="5be26200-f57e-431f-ab85-38f5048807f6" providerId="ADAL" clId="{21BFDA8E-9671-468E-B24B-DC773D8180C4}" dt="2022-04-07T09:26:35.177" v="91" actId="1440"/>
          <ac:picMkLst>
            <pc:docMk/>
            <pc:sldMk cId="1997346983" sldId="262"/>
            <ac:picMk id="7" creationId="{AFC1F54D-50AC-43EF-A9F5-C99873FE0197}"/>
          </ac:picMkLst>
        </pc:picChg>
        <pc:picChg chg="mod">
          <ac:chgData name="Anna Houghton" userId="5be26200-f57e-431f-ab85-38f5048807f6" providerId="ADAL" clId="{21BFDA8E-9671-468E-B24B-DC773D8180C4}" dt="2022-04-07T09:26:43.661" v="92" actId="1440"/>
          <ac:picMkLst>
            <pc:docMk/>
            <pc:sldMk cId="1997346983" sldId="262"/>
            <ac:picMk id="8" creationId="{A46232C9-D695-4427-9390-340A703A603B}"/>
          </ac:picMkLst>
        </pc:picChg>
      </pc:sldChg>
      <pc:sldChg chg="addSp delSp modSp mod setBg">
        <pc:chgData name="Anna Houghton" userId="5be26200-f57e-431f-ab85-38f5048807f6" providerId="ADAL" clId="{21BFDA8E-9671-468E-B24B-DC773D8180C4}" dt="2022-04-07T09:25:32.722" v="87"/>
        <pc:sldMkLst>
          <pc:docMk/>
          <pc:sldMk cId="4141147758" sldId="264"/>
        </pc:sldMkLst>
        <pc:spChg chg="add del">
          <ac:chgData name="Anna Houghton" userId="5be26200-f57e-431f-ab85-38f5048807f6" providerId="ADAL" clId="{21BFDA8E-9671-468E-B24B-DC773D8180C4}" dt="2022-04-07T09:09:18.360" v="41" actId="26606"/>
          <ac:spMkLst>
            <pc:docMk/>
            <pc:sldMk cId="4141147758" sldId="264"/>
            <ac:spMk id="10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9:53.430" v="52" actId="26606"/>
          <ac:spMkLst>
            <pc:docMk/>
            <pc:sldMk cId="4141147758" sldId="264"/>
            <ac:spMk id="11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9:18.360" v="41" actId="26606"/>
          <ac:spMkLst>
            <pc:docMk/>
            <pc:sldMk cId="4141147758" sldId="264"/>
            <ac:spMk id="12" creationId="{DB103EB1-B135-4526-B883-33228FC27FF1}"/>
          </ac:spMkLst>
        </pc:spChg>
        <pc:spChg chg="add del">
          <ac:chgData name="Anna Houghton" userId="5be26200-f57e-431f-ab85-38f5048807f6" providerId="ADAL" clId="{21BFDA8E-9671-468E-B24B-DC773D8180C4}" dt="2022-04-07T09:09:53.430" v="52" actId="26606"/>
          <ac:spMkLst>
            <pc:docMk/>
            <pc:sldMk cId="4141147758" sldId="264"/>
            <ac:spMk id="13" creationId="{DB103EB1-B135-4526-B883-33228FC27FF1}"/>
          </ac:spMkLst>
        </pc:spChg>
        <pc:spChg chg="add">
          <ac:chgData name="Anna Houghton" userId="5be26200-f57e-431f-ab85-38f5048807f6" providerId="ADAL" clId="{21BFDA8E-9671-468E-B24B-DC773D8180C4}" dt="2022-04-07T09:09:53.482" v="53" actId="26606"/>
          <ac:spMkLst>
            <pc:docMk/>
            <pc:sldMk cId="4141147758" sldId="264"/>
            <ac:spMk id="15" creationId="{42A4FC2C-047E-45A5-965D-8E1E3BF09BC6}"/>
          </ac:spMkLst>
        </pc:spChg>
        <pc:picChg chg="add del mod">
          <ac:chgData name="Anna Houghton" userId="5be26200-f57e-431f-ab85-38f5048807f6" providerId="ADAL" clId="{21BFDA8E-9671-468E-B24B-DC773D8180C4}" dt="2022-04-07T09:09:34.467" v="45" actId="931"/>
          <ac:picMkLst>
            <pc:docMk/>
            <pc:sldMk cId="4141147758" sldId="264"/>
            <ac:picMk id="3" creationId="{76D5F516-873F-4C5A-B581-8EB258A78115}"/>
          </ac:picMkLst>
        </pc:picChg>
        <pc:picChg chg="add del mod">
          <ac:chgData name="Anna Houghton" userId="5be26200-f57e-431f-ab85-38f5048807f6" providerId="ADAL" clId="{21BFDA8E-9671-468E-B24B-DC773D8180C4}" dt="2022-04-07T09:09:36.827" v="47" actId="478"/>
          <ac:picMkLst>
            <pc:docMk/>
            <pc:sldMk cId="4141147758" sldId="264"/>
            <ac:picMk id="5" creationId="{A365C948-CCB7-497F-A2D4-E286670DC91A}"/>
          </ac:picMkLst>
        </pc:picChg>
        <pc:picChg chg="add mod">
          <ac:chgData name="Anna Houghton" userId="5be26200-f57e-431f-ab85-38f5048807f6" providerId="ADAL" clId="{21BFDA8E-9671-468E-B24B-DC773D8180C4}" dt="2022-04-07T09:09:53.482" v="53" actId="26606"/>
          <ac:picMkLst>
            <pc:docMk/>
            <pc:sldMk cId="4141147758" sldId="264"/>
            <ac:picMk id="6" creationId="{423A1AB1-D96C-4D18-96EB-827C9F106B47}"/>
          </ac:picMkLst>
        </pc:picChg>
      </pc:sldChg>
      <pc:sldChg chg="setBg">
        <pc:chgData name="Anna Houghton" userId="5be26200-f57e-431f-ab85-38f5048807f6" providerId="ADAL" clId="{21BFDA8E-9671-468E-B24B-DC773D8180C4}" dt="2022-04-07T09:25:50.896" v="88"/>
        <pc:sldMkLst>
          <pc:docMk/>
          <pc:sldMk cId="1333813413" sldId="265"/>
        </pc:sldMkLst>
      </pc:sldChg>
      <pc:sldChg chg="addSp delSp modSp new mod setBg">
        <pc:chgData name="Anna Houghton" userId="5be26200-f57e-431f-ab85-38f5048807f6" providerId="ADAL" clId="{21BFDA8E-9671-468E-B24B-DC773D8180C4}" dt="2022-04-07T09:25:32.722" v="87"/>
        <pc:sldMkLst>
          <pc:docMk/>
          <pc:sldMk cId="1929439160" sldId="266"/>
        </pc:sldMkLst>
        <pc:spChg chg="del">
          <ac:chgData name="Anna Houghton" userId="5be26200-f57e-431f-ab85-38f5048807f6" providerId="ADAL" clId="{21BFDA8E-9671-468E-B24B-DC773D8180C4}" dt="2022-04-07T09:05:19.079" v="6" actId="478"/>
          <ac:spMkLst>
            <pc:docMk/>
            <pc:sldMk cId="1929439160" sldId="266"/>
            <ac:spMk id="2" creationId="{7D8F4619-EED2-4CDF-AC6D-1243E3EAD12B}"/>
          </ac:spMkLst>
        </pc:spChg>
        <pc:spChg chg="del">
          <ac:chgData name="Anna Houghton" userId="5be26200-f57e-431f-ab85-38f5048807f6" providerId="ADAL" clId="{21BFDA8E-9671-468E-B24B-DC773D8180C4}" dt="2022-04-07T09:05:20.288" v="7" actId="478"/>
          <ac:spMkLst>
            <pc:docMk/>
            <pc:sldMk cId="1929439160" sldId="266"/>
            <ac:spMk id="3" creationId="{5AD05B6E-6156-40F7-9A17-131668862067}"/>
          </ac:spMkLst>
        </pc:spChg>
        <pc:spChg chg="add del">
          <ac:chgData name="Anna Houghton" userId="5be26200-f57e-431f-ab85-38f5048807f6" providerId="ADAL" clId="{21BFDA8E-9671-468E-B24B-DC773D8180C4}" dt="2022-04-07T09:09:18.875" v="42" actId="26606"/>
          <ac:spMkLst>
            <pc:docMk/>
            <pc:sldMk cId="1929439160" sldId="266"/>
            <ac:spMk id="7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5:50.357" v="12" actId="26606"/>
          <ac:spMkLst>
            <pc:docMk/>
            <pc:sldMk cId="1929439160" sldId="266"/>
            <ac:spMk id="10" creationId="{42A4FC2C-047E-45A5-965D-8E1E3BF09BC6}"/>
          </ac:spMkLst>
        </pc:spChg>
        <pc:spChg chg="add del">
          <ac:chgData name="Anna Houghton" userId="5be26200-f57e-431f-ab85-38f5048807f6" providerId="ADAL" clId="{21BFDA8E-9671-468E-B24B-DC773D8180C4}" dt="2022-04-07T09:09:18.875" v="42" actId="26606"/>
          <ac:spMkLst>
            <pc:docMk/>
            <pc:sldMk cId="1929439160" sldId="266"/>
            <ac:spMk id="12" creationId="{DB103EB1-B135-4526-B883-33228FC27FF1}"/>
          </ac:spMkLst>
        </pc:spChg>
        <pc:spChg chg="add">
          <ac:chgData name="Anna Houghton" userId="5be26200-f57e-431f-ab85-38f5048807f6" providerId="ADAL" clId="{21BFDA8E-9671-468E-B24B-DC773D8180C4}" dt="2022-04-07T09:10:05.901" v="58" actId="26606"/>
          <ac:spMkLst>
            <pc:docMk/>
            <pc:sldMk cId="1929439160" sldId="266"/>
            <ac:spMk id="13" creationId="{A2509F26-B5DC-4BA7-B476-4CB044237A2E}"/>
          </ac:spMkLst>
        </pc:spChg>
        <pc:spChg chg="add">
          <ac:chgData name="Anna Houghton" userId="5be26200-f57e-431f-ab85-38f5048807f6" providerId="ADAL" clId="{21BFDA8E-9671-468E-B24B-DC773D8180C4}" dt="2022-04-07T09:10:05.901" v="58" actId="26606"/>
          <ac:spMkLst>
            <pc:docMk/>
            <pc:sldMk cId="1929439160" sldId="266"/>
            <ac:spMk id="15" creationId="{DB103EB1-B135-4526-B883-33228FC27FF1}"/>
          </ac:spMkLst>
        </pc:spChg>
        <pc:picChg chg="add del mod">
          <ac:chgData name="Anna Houghton" userId="5be26200-f57e-431f-ab85-38f5048807f6" providerId="ADAL" clId="{21BFDA8E-9671-468E-B24B-DC773D8180C4}" dt="2022-04-07T09:09:57.563" v="54" actId="478"/>
          <ac:picMkLst>
            <pc:docMk/>
            <pc:sldMk cId="1929439160" sldId="266"/>
            <ac:picMk id="5" creationId="{040A1226-0ABA-48CD-87EE-2CCC0FA06D26}"/>
          </ac:picMkLst>
        </pc:picChg>
        <pc:picChg chg="add mod">
          <ac:chgData name="Anna Houghton" userId="5be26200-f57e-431f-ab85-38f5048807f6" providerId="ADAL" clId="{21BFDA8E-9671-468E-B24B-DC773D8180C4}" dt="2022-04-07T09:10:05.901" v="58" actId="26606"/>
          <ac:picMkLst>
            <pc:docMk/>
            <pc:sldMk cId="1929439160" sldId="266"/>
            <ac:picMk id="8" creationId="{A975BDDD-9478-4943-BE08-2B8DB60F24E4}"/>
          </ac:picMkLst>
        </pc:picChg>
      </pc:sldChg>
      <pc:sldChg chg="addSp delSp modSp new mod setBg">
        <pc:chgData name="Anna Houghton" userId="5be26200-f57e-431f-ab85-38f5048807f6" providerId="ADAL" clId="{21BFDA8E-9671-468E-B24B-DC773D8180C4}" dt="2022-04-07T09:27:17.533" v="94" actId="1440"/>
        <pc:sldMkLst>
          <pc:docMk/>
          <pc:sldMk cId="4062993469" sldId="267"/>
        </pc:sldMkLst>
        <pc:spChg chg="del">
          <ac:chgData name="Anna Houghton" userId="5be26200-f57e-431f-ab85-38f5048807f6" providerId="ADAL" clId="{21BFDA8E-9671-468E-B24B-DC773D8180C4}" dt="2022-04-07T09:06:14.866" v="19" actId="478"/>
          <ac:spMkLst>
            <pc:docMk/>
            <pc:sldMk cId="4062993469" sldId="267"/>
            <ac:spMk id="2" creationId="{AD2737F6-B023-4199-BBB6-1B04A7320CC6}"/>
          </ac:spMkLst>
        </pc:spChg>
        <pc:spChg chg="del">
          <ac:chgData name="Anna Houghton" userId="5be26200-f57e-431f-ab85-38f5048807f6" providerId="ADAL" clId="{21BFDA8E-9671-468E-B24B-DC773D8180C4}" dt="2022-04-07T09:06:15.904" v="20" actId="478"/>
          <ac:spMkLst>
            <pc:docMk/>
            <pc:sldMk cId="4062993469" sldId="267"/>
            <ac:spMk id="3" creationId="{CAB6F434-CB91-497B-84B0-C21445FA821D}"/>
          </ac:spMkLst>
        </pc:spChg>
        <pc:spChg chg="add del">
          <ac:chgData name="Anna Houghton" userId="5be26200-f57e-431f-ab85-38f5048807f6" providerId="ADAL" clId="{21BFDA8E-9671-468E-B24B-DC773D8180C4}" dt="2022-04-07T09:06:57.413" v="27" actId="26606"/>
          <ac:spMkLst>
            <pc:docMk/>
            <pc:sldMk cId="4062993469" sldId="267"/>
            <ac:spMk id="10" creationId="{B670DBD5-770C-4383-9F54-5B86E86BD5BB}"/>
          </ac:spMkLst>
        </pc:spChg>
        <pc:spChg chg="add">
          <ac:chgData name="Anna Houghton" userId="5be26200-f57e-431f-ab85-38f5048807f6" providerId="ADAL" clId="{21BFDA8E-9671-468E-B24B-DC773D8180C4}" dt="2022-04-07T09:11:20.852" v="72" actId="26606"/>
          <ac:spMkLst>
            <pc:docMk/>
            <pc:sldMk cId="4062993469" sldId="267"/>
            <ac:spMk id="11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6:59.990" v="29" actId="26606"/>
          <ac:spMkLst>
            <pc:docMk/>
            <pc:sldMk cId="4062993469" sldId="267"/>
            <ac:spMk id="12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6:59.990" v="29" actId="26606"/>
          <ac:spMkLst>
            <pc:docMk/>
            <pc:sldMk cId="4062993469" sldId="267"/>
            <ac:spMk id="13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14" creationId="{8D313E8C-7457-407E-BDA5-EACA44D38247}"/>
          </ac:spMkLst>
        </pc:spChg>
        <pc:spChg chg="add del">
          <ac:chgData name="Anna Houghton" userId="5be26200-f57e-431f-ab85-38f5048807f6" providerId="ADAL" clId="{21BFDA8E-9671-468E-B24B-DC773D8180C4}" dt="2022-04-07T09:07:00.953" v="31" actId="26606"/>
          <ac:spMkLst>
            <pc:docMk/>
            <pc:sldMk cId="4062993469" sldId="267"/>
            <ac:spMk id="15" creationId="{5D9FC6AC-4A12-4825-8ABE-0732B8EF4D16}"/>
          </ac:spMkLst>
        </pc:spChg>
        <pc:spChg chg="add">
          <ac:chgData name="Anna Houghton" userId="5be26200-f57e-431f-ab85-38f5048807f6" providerId="ADAL" clId="{21BFDA8E-9671-468E-B24B-DC773D8180C4}" dt="2022-04-07T09:11:20.852" v="72" actId="26606"/>
          <ac:spMkLst>
            <pc:docMk/>
            <pc:sldMk cId="4062993469" sldId="267"/>
            <ac:spMk id="16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7:01.696" v="33" actId="26606"/>
          <ac:spMkLst>
            <pc:docMk/>
            <pc:sldMk cId="4062993469" sldId="267"/>
            <ac:spMk id="17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7:01.696" v="33" actId="26606"/>
          <ac:spMkLst>
            <pc:docMk/>
            <pc:sldMk cId="4062993469" sldId="267"/>
            <ac:spMk id="18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7:03.498" v="35" actId="26606"/>
          <ac:spMkLst>
            <pc:docMk/>
            <pc:sldMk cId="4062993469" sldId="267"/>
            <ac:spMk id="20" creationId="{4613B4A9-1C7C-4729-A016-AB42D3979460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22" creationId="{7EBFDB7D-DD97-44CE-AFFB-458781A3DB9B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23" creationId="{50F864A1-23CF-4954-887F-3C4458622A68}"/>
          </ac:spMkLst>
        </pc:spChg>
        <pc:picChg chg="add del mod">
          <ac:chgData name="Anna Houghton" userId="5be26200-f57e-431f-ab85-38f5048807f6" providerId="ADAL" clId="{21BFDA8E-9671-468E-B24B-DC773D8180C4}" dt="2022-04-07T09:10:10.853" v="59" actId="478"/>
          <ac:picMkLst>
            <pc:docMk/>
            <pc:sldMk cId="4062993469" sldId="267"/>
            <ac:picMk id="5" creationId="{44EF4DD2-0DB7-4724-8153-195021925F97}"/>
          </ac:picMkLst>
        </pc:picChg>
        <pc:picChg chg="add del mod">
          <ac:chgData name="Anna Houghton" userId="5be26200-f57e-431f-ab85-38f5048807f6" providerId="ADAL" clId="{21BFDA8E-9671-468E-B24B-DC773D8180C4}" dt="2022-04-07T09:10:18.684" v="64" actId="931"/>
          <ac:picMkLst>
            <pc:docMk/>
            <pc:sldMk cId="4062993469" sldId="267"/>
            <ac:picMk id="7" creationId="{ED295355-03C7-41A9-A615-2C292B947702}"/>
          </ac:picMkLst>
        </pc:picChg>
        <pc:picChg chg="add mod modCrop">
          <ac:chgData name="Anna Houghton" userId="5be26200-f57e-431f-ab85-38f5048807f6" providerId="ADAL" clId="{21BFDA8E-9671-468E-B24B-DC773D8180C4}" dt="2022-04-07T09:27:17.533" v="94" actId="1440"/>
          <ac:picMkLst>
            <pc:docMk/>
            <pc:sldMk cId="4062993469" sldId="267"/>
            <ac:picMk id="9" creationId="{3DC7A734-3C11-4514-B111-5D35BBB5E67C}"/>
          </ac:picMkLst>
        </pc:picChg>
      </pc:sldChg>
      <pc:sldMasterChg chg="setBg modSldLayout">
        <pc:chgData name="Anna Houghton" userId="5be26200-f57e-431f-ab85-38f5048807f6" providerId="ADAL" clId="{21BFDA8E-9671-468E-B24B-DC773D8180C4}" dt="2022-04-07T09:25:32.722" v="87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Simon Trist" userId="45427043-9c85-464f-af3e-064f94ba39ff" providerId="ADAL" clId="{331B0F09-94D2-414B-8C6E-E615F6415327}"/>
    <pc:docChg chg="custSel addSld modSld">
      <pc:chgData name="Simon Trist" userId="45427043-9c85-464f-af3e-064f94ba39ff" providerId="ADAL" clId="{331B0F09-94D2-414B-8C6E-E615F6415327}" dt="2024-04-02T10:11:59.013" v="9" actId="14826"/>
      <pc:docMkLst>
        <pc:docMk/>
      </pc:docMkLst>
      <pc:sldChg chg="addSp delSp modSp mod">
        <pc:chgData name="Simon Trist" userId="45427043-9c85-464f-af3e-064f94ba39ff" providerId="ADAL" clId="{331B0F09-94D2-414B-8C6E-E615F6415327}" dt="2024-03-12T15:02:37.105" v="8"/>
        <pc:sldMkLst>
          <pc:docMk/>
          <pc:sldMk cId="3634788606" sldId="261"/>
        </pc:sldMkLst>
        <pc:picChg chg="add mod">
          <ac:chgData name="Simon Trist" userId="45427043-9c85-464f-af3e-064f94ba39ff" providerId="ADAL" clId="{331B0F09-94D2-414B-8C6E-E615F6415327}" dt="2024-03-12T15:02:37.105" v="8"/>
          <ac:picMkLst>
            <pc:docMk/>
            <pc:sldMk cId="3634788606" sldId="261"/>
            <ac:picMk id="2" creationId="{EEC112F0-723A-6874-554E-B5E97136D10D}"/>
          </ac:picMkLst>
        </pc:picChg>
        <pc:picChg chg="del">
          <ac:chgData name="Simon Trist" userId="45427043-9c85-464f-af3e-064f94ba39ff" providerId="ADAL" clId="{331B0F09-94D2-414B-8C6E-E615F6415327}" dt="2024-03-12T15:02:29.063" v="7" actId="478"/>
          <ac:picMkLst>
            <pc:docMk/>
            <pc:sldMk cId="3634788606" sldId="261"/>
            <ac:picMk id="5" creationId="{008DFC3A-4D44-46F8-BF4F-1DAF70479BEE}"/>
          </ac:picMkLst>
        </pc:picChg>
      </pc:sldChg>
      <pc:sldChg chg="addSp delSp modSp mod">
        <pc:chgData name="Simon Trist" userId="45427043-9c85-464f-af3e-064f94ba39ff" providerId="ADAL" clId="{331B0F09-94D2-414B-8C6E-E615F6415327}" dt="2024-03-12T14:46:38.855" v="4"/>
        <pc:sldMkLst>
          <pc:docMk/>
          <pc:sldMk cId="4141147758" sldId="264"/>
        </pc:sldMkLst>
        <pc:picChg chg="del">
          <ac:chgData name="Simon Trist" userId="45427043-9c85-464f-af3e-064f94ba39ff" providerId="ADAL" clId="{331B0F09-94D2-414B-8C6E-E615F6415327}" dt="2024-03-12T14:46:06.092" v="0" actId="478"/>
          <ac:picMkLst>
            <pc:docMk/>
            <pc:sldMk cId="4141147758" sldId="264"/>
            <ac:picMk id="2" creationId="{FD59661E-4D81-CBE0-6842-8E310A70C069}"/>
          </ac:picMkLst>
        </pc:picChg>
        <pc:picChg chg="add del mod">
          <ac:chgData name="Simon Trist" userId="45427043-9c85-464f-af3e-064f94ba39ff" providerId="ADAL" clId="{331B0F09-94D2-414B-8C6E-E615F6415327}" dt="2024-03-12T14:46:30.555" v="3" actId="478"/>
          <ac:picMkLst>
            <pc:docMk/>
            <pc:sldMk cId="4141147758" sldId="264"/>
            <ac:picMk id="3" creationId="{C6EB929D-798F-581C-B02D-558ABDBE652E}"/>
          </ac:picMkLst>
        </pc:picChg>
        <pc:picChg chg="add mod">
          <ac:chgData name="Simon Trist" userId="45427043-9c85-464f-af3e-064f94ba39ff" providerId="ADAL" clId="{331B0F09-94D2-414B-8C6E-E615F6415327}" dt="2024-03-12T14:46:38.855" v="4"/>
          <ac:picMkLst>
            <pc:docMk/>
            <pc:sldMk cId="4141147758" sldId="264"/>
            <ac:picMk id="4" creationId="{4F1AB26E-3B24-0C7B-8DBC-F1E0F7845117}"/>
          </ac:picMkLst>
        </pc:picChg>
      </pc:sldChg>
      <pc:sldChg chg="modSp">
        <pc:chgData name="Simon Trist" userId="45427043-9c85-464f-af3e-064f94ba39ff" providerId="ADAL" clId="{331B0F09-94D2-414B-8C6E-E615F6415327}" dt="2024-04-02T10:11:59.013" v="9" actId="14826"/>
        <pc:sldMkLst>
          <pc:docMk/>
          <pc:sldMk cId="3899419961" sldId="426"/>
        </pc:sldMkLst>
        <pc:picChg chg="mod">
          <ac:chgData name="Simon Trist" userId="45427043-9c85-464f-af3e-064f94ba39ff" providerId="ADAL" clId="{331B0F09-94D2-414B-8C6E-E615F6415327}" dt="2024-04-02T10:11:59.013" v="9" actId="14826"/>
          <ac:picMkLst>
            <pc:docMk/>
            <pc:sldMk cId="3899419961" sldId="426"/>
            <ac:picMk id="5" creationId="{9368A9FA-01AD-4A8B-B160-8F1FD3F82915}"/>
          </ac:picMkLst>
        </pc:picChg>
      </pc:sldChg>
      <pc:sldChg chg="addSp delSp modSp mod">
        <pc:chgData name="Simon Trist" userId="45427043-9c85-464f-af3e-064f94ba39ff" providerId="ADAL" clId="{331B0F09-94D2-414B-8C6E-E615F6415327}" dt="2024-03-12T14:46:52.013" v="6"/>
        <pc:sldMkLst>
          <pc:docMk/>
          <pc:sldMk cId="2231431443" sldId="458"/>
        </pc:sldMkLst>
        <pc:picChg chg="del">
          <ac:chgData name="Simon Trist" userId="45427043-9c85-464f-af3e-064f94ba39ff" providerId="ADAL" clId="{331B0F09-94D2-414B-8C6E-E615F6415327}" dt="2024-03-12T14:46:43.991" v="5" actId="478"/>
          <ac:picMkLst>
            <pc:docMk/>
            <pc:sldMk cId="2231431443" sldId="458"/>
            <ac:picMk id="2" creationId="{22C3C1A0-9BBC-2122-11D2-7D6983E023FE}"/>
          </ac:picMkLst>
        </pc:picChg>
        <pc:picChg chg="add mod">
          <ac:chgData name="Simon Trist" userId="45427043-9c85-464f-af3e-064f94ba39ff" providerId="ADAL" clId="{331B0F09-94D2-414B-8C6E-E615F6415327}" dt="2024-03-12T14:46:52.013" v="6"/>
          <ac:picMkLst>
            <pc:docMk/>
            <pc:sldMk cId="2231431443" sldId="458"/>
            <ac:picMk id="3" creationId="{1E19F7FC-1F37-971F-4755-ACEF3944BE71}"/>
          </ac:picMkLst>
        </pc:picChg>
      </pc:sldChg>
      <pc:sldChg chg="add">
        <pc:chgData name="Simon Trist" userId="45427043-9c85-464f-af3e-064f94ba39ff" providerId="ADAL" clId="{331B0F09-94D2-414B-8C6E-E615F6415327}" dt="2024-03-12T14:46:23.224" v="2" actId="2890"/>
        <pc:sldMkLst>
          <pc:docMk/>
          <pc:sldMk cId="2160634857" sldId="462"/>
        </pc:sldMkLst>
      </pc:sldChg>
    </pc:docChg>
  </pc:docChgLst>
  <pc:docChgLst>
    <pc:chgData name="David Swift" userId="S::david.swift@marysmeals.org::a49e7b3f-ad1e-4ca0-974f-1d50898be3a5" providerId="AD" clId="Web-{0ABBBC0D-6B5B-E04F-0D78-2E8D331A6B50}"/>
    <pc:docChg chg="addSld delSld">
      <pc:chgData name="David Swift" userId="S::david.swift@marysmeals.org::a49e7b3f-ad1e-4ca0-974f-1d50898be3a5" providerId="AD" clId="Web-{0ABBBC0D-6B5B-E04F-0D78-2E8D331A6B50}" dt="2023-04-04T11:33:41.230" v="1"/>
      <pc:docMkLst>
        <pc:docMk/>
      </pc:docMkLst>
      <pc:sldChg chg="del">
        <pc:chgData name="David Swift" userId="S::david.swift@marysmeals.org::a49e7b3f-ad1e-4ca0-974f-1d50898be3a5" providerId="AD" clId="Web-{0ABBBC0D-6B5B-E04F-0D78-2E8D331A6B50}" dt="2023-04-04T11:33:41.230" v="1"/>
        <pc:sldMkLst>
          <pc:docMk/>
          <pc:sldMk cId="1649732292" sldId="268"/>
        </pc:sldMkLst>
      </pc:sldChg>
      <pc:sldChg chg="add">
        <pc:chgData name="David Swift" userId="S::david.swift@marysmeals.org::a49e7b3f-ad1e-4ca0-974f-1d50898be3a5" providerId="AD" clId="Web-{0ABBBC0D-6B5B-E04F-0D78-2E8D331A6B50}" dt="2023-04-04T11:33:38.542" v="0"/>
        <pc:sldMkLst>
          <pc:docMk/>
          <pc:sldMk cId="3436790574" sldId="461"/>
        </pc:sldMkLst>
      </pc:sldChg>
    </pc:docChg>
  </pc:docChgLst>
  <pc:docChgLst>
    <pc:chgData name="Anna Houghton" userId="5be26200-f57e-431f-ab85-38f5048807f6" providerId="ADAL" clId="{610CCFD2-6773-4153-A306-1E63F2481BD6}"/>
    <pc:docChg chg="modSld">
      <pc:chgData name="Anna Houghton" userId="5be26200-f57e-431f-ab85-38f5048807f6" providerId="ADAL" clId="{610CCFD2-6773-4153-A306-1E63F2481BD6}" dt="2022-04-29T14:35:01.819" v="40" actId="1076"/>
      <pc:docMkLst>
        <pc:docMk/>
      </pc:docMkLst>
      <pc:sldChg chg="modSp mod">
        <pc:chgData name="Anna Houghton" userId="5be26200-f57e-431f-ab85-38f5048807f6" providerId="ADAL" clId="{610CCFD2-6773-4153-A306-1E63F2481BD6}" dt="2022-04-29T14:29:41.236" v="30" actId="14100"/>
        <pc:sldMkLst>
          <pc:docMk/>
          <pc:sldMk cId="3311107479" sldId="300"/>
        </pc:sldMkLst>
        <pc:picChg chg="mod">
          <ac:chgData name="Anna Houghton" userId="5be26200-f57e-431f-ab85-38f5048807f6" providerId="ADAL" clId="{610CCFD2-6773-4153-A306-1E63F2481BD6}" dt="2022-04-29T14:29:41.236" v="30" actId="14100"/>
          <ac:picMkLst>
            <pc:docMk/>
            <pc:sldMk cId="3311107479" sldId="300"/>
            <ac:picMk id="4" creationId="{D123937E-415A-4879-898F-154D5B660AEE}"/>
          </ac:picMkLst>
        </pc:picChg>
      </pc:sldChg>
      <pc:sldChg chg="modSp mod">
        <pc:chgData name="Anna Houghton" userId="5be26200-f57e-431f-ab85-38f5048807f6" providerId="ADAL" clId="{610CCFD2-6773-4153-A306-1E63F2481BD6}" dt="2022-04-29T14:29:30.441" v="28" actId="1076"/>
        <pc:sldMkLst>
          <pc:docMk/>
          <pc:sldMk cId="3624082186" sldId="411"/>
        </pc:sldMkLst>
        <pc:picChg chg="mod">
          <ac:chgData name="Anna Houghton" userId="5be26200-f57e-431f-ab85-38f5048807f6" providerId="ADAL" clId="{610CCFD2-6773-4153-A306-1E63F2481BD6}" dt="2022-04-29T14:29:25.748" v="27" actId="14100"/>
          <ac:picMkLst>
            <pc:docMk/>
            <pc:sldMk cId="3624082186" sldId="411"/>
            <ac:picMk id="3" creationId="{FBE1F146-FC7C-4A46-A379-0266231EEB8B}"/>
          </ac:picMkLst>
        </pc:picChg>
        <pc:picChg chg="mod">
          <ac:chgData name="Anna Houghton" userId="5be26200-f57e-431f-ab85-38f5048807f6" providerId="ADAL" clId="{610CCFD2-6773-4153-A306-1E63F2481BD6}" dt="2022-04-29T14:29:30.441" v="28" actId="1076"/>
          <ac:picMkLst>
            <pc:docMk/>
            <pc:sldMk cId="3624082186" sldId="411"/>
            <ac:picMk id="19" creationId="{CBC3E6F9-8B44-4AE8-B9D9-91F74EF3BE7E}"/>
          </ac:picMkLst>
        </pc:picChg>
      </pc:sldChg>
      <pc:sldChg chg="modSp mod">
        <pc:chgData name="Anna Houghton" userId="5be26200-f57e-431f-ab85-38f5048807f6" providerId="ADAL" clId="{610CCFD2-6773-4153-A306-1E63F2481BD6}" dt="2022-04-29T14:28:56.055" v="13" actId="113"/>
        <pc:sldMkLst>
          <pc:docMk/>
          <pc:sldMk cId="1720724939" sldId="414"/>
        </pc:sldMkLst>
        <pc:spChg chg="mod">
          <ac:chgData name="Anna Houghton" userId="5be26200-f57e-431f-ab85-38f5048807f6" providerId="ADAL" clId="{610CCFD2-6773-4153-A306-1E63F2481BD6}" dt="2022-04-29T14:28:16.310" v="1" actId="14100"/>
          <ac:spMkLst>
            <pc:docMk/>
            <pc:sldMk cId="1720724939" sldId="414"/>
            <ac:spMk id="2" creationId="{00000000-0000-0000-0000-000000000000}"/>
          </ac:spMkLst>
        </pc:spChg>
        <pc:spChg chg="mod">
          <ac:chgData name="Anna Houghton" userId="5be26200-f57e-431f-ab85-38f5048807f6" providerId="ADAL" clId="{610CCFD2-6773-4153-A306-1E63F2481BD6}" dt="2022-04-29T14:28:56.055" v="13" actId="113"/>
          <ac:spMkLst>
            <pc:docMk/>
            <pc:sldMk cId="1720724939" sldId="414"/>
            <ac:spMk id="10" creationId="{78D7D841-B977-4E2C-B280-87F4F5CAF0DE}"/>
          </ac:spMkLst>
        </pc:spChg>
        <pc:spChg chg="mod">
          <ac:chgData name="Anna Houghton" userId="5be26200-f57e-431f-ab85-38f5048807f6" providerId="ADAL" clId="{610CCFD2-6773-4153-A306-1E63F2481BD6}" dt="2022-04-29T14:28:40.630" v="10" actId="14100"/>
          <ac:spMkLst>
            <pc:docMk/>
            <pc:sldMk cId="1720724939" sldId="414"/>
            <ac:spMk id="14" creationId="{00000000-0000-0000-0000-000000000000}"/>
          </ac:spMkLst>
        </pc:spChg>
        <pc:spChg chg="mod">
          <ac:chgData name="Anna Houghton" userId="5be26200-f57e-431f-ab85-38f5048807f6" providerId="ADAL" clId="{610CCFD2-6773-4153-A306-1E63F2481BD6}" dt="2022-04-29T14:28:49.931" v="12" actId="14100"/>
          <ac:spMkLst>
            <pc:docMk/>
            <pc:sldMk cId="1720724939" sldId="414"/>
            <ac:spMk id="15" creationId="{00000000-0000-0000-0000-000000000000}"/>
          </ac:spMkLst>
        </pc:spChg>
        <pc:picChg chg="mod">
          <ac:chgData name="Anna Houghton" userId="5be26200-f57e-431f-ab85-38f5048807f6" providerId="ADAL" clId="{610CCFD2-6773-4153-A306-1E63F2481BD6}" dt="2022-04-29T14:28:17.865" v="2" actId="1076"/>
          <ac:picMkLst>
            <pc:docMk/>
            <pc:sldMk cId="1720724939" sldId="414"/>
            <ac:picMk id="3" creationId="{00000000-0000-0000-0000-000000000000}"/>
          </ac:picMkLst>
        </pc:picChg>
        <pc:picChg chg="mod">
          <ac:chgData name="Anna Houghton" userId="5be26200-f57e-431f-ab85-38f5048807f6" providerId="ADAL" clId="{610CCFD2-6773-4153-A306-1E63F2481BD6}" dt="2022-04-29T14:28:26.613" v="5" actId="14100"/>
          <ac:picMkLst>
            <pc:docMk/>
            <pc:sldMk cId="1720724939" sldId="414"/>
            <ac:picMk id="11" creationId="{97D2BE2C-BE65-4B49-AA1B-9262EA9B5780}"/>
          </ac:picMkLst>
        </pc:picChg>
      </pc:sldChg>
      <pc:sldChg chg="modSp mod">
        <pc:chgData name="Anna Houghton" userId="5be26200-f57e-431f-ab85-38f5048807f6" providerId="ADAL" clId="{610CCFD2-6773-4153-A306-1E63F2481BD6}" dt="2022-04-29T14:29:49.628" v="32" actId="14100"/>
        <pc:sldMkLst>
          <pc:docMk/>
          <pc:sldMk cId="3899419961" sldId="426"/>
        </pc:sldMkLst>
        <pc:picChg chg="mod">
          <ac:chgData name="Anna Houghton" userId="5be26200-f57e-431f-ab85-38f5048807f6" providerId="ADAL" clId="{610CCFD2-6773-4153-A306-1E63F2481BD6}" dt="2022-04-29T14:29:49.628" v="32" actId="14100"/>
          <ac:picMkLst>
            <pc:docMk/>
            <pc:sldMk cId="3899419961" sldId="426"/>
            <ac:picMk id="5" creationId="{9368A9FA-01AD-4A8B-B160-8F1FD3F82915}"/>
          </ac:picMkLst>
        </pc:picChg>
      </pc:sldChg>
      <pc:sldChg chg="modSp">
        <pc:chgData name="Anna Houghton" userId="5be26200-f57e-431f-ab85-38f5048807f6" providerId="ADAL" clId="{610CCFD2-6773-4153-A306-1E63F2481BD6}" dt="2022-04-29T14:29:13.198" v="25" actId="20577"/>
        <pc:sldMkLst>
          <pc:docMk/>
          <pc:sldMk cId="3079895639" sldId="427"/>
        </pc:sldMkLst>
        <pc:spChg chg="mod">
          <ac:chgData name="Anna Houghton" userId="5be26200-f57e-431f-ab85-38f5048807f6" providerId="ADAL" clId="{610CCFD2-6773-4153-A306-1E63F2481BD6}" dt="2022-04-29T14:29:13.198" v="25" actId="20577"/>
          <ac:spMkLst>
            <pc:docMk/>
            <pc:sldMk cId="3079895639" sldId="427"/>
            <ac:spMk id="11" creationId="{184A2321-0400-465D-90AE-85A5D159DEBF}"/>
          </ac:spMkLst>
        </pc:spChg>
      </pc:sldChg>
      <pc:sldChg chg="modSp mod">
        <pc:chgData name="Anna Houghton" userId="5be26200-f57e-431f-ab85-38f5048807f6" providerId="ADAL" clId="{610CCFD2-6773-4153-A306-1E63F2481BD6}" dt="2022-04-29T14:30:02.527" v="35" actId="1076"/>
        <pc:sldMkLst>
          <pc:docMk/>
          <pc:sldMk cId="3665783734" sldId="440"/>
        </pc:sldMkLst>
        <pc:picChg chg="mod">
          <ac:chgData name="Anna Houghton" userId="5be26200-f57e-431f-ab85-38f5048807f6" providerId="ADAL" clId="{610CCFD2-6773-4153-A306-1E63F2481BD6}" dt="2022-04-29T14:30:02.527" v="35" actId="1076"/>
          <ac:picMkLst>
            <pc:docMk/>
            <pc:sldMk cId="3665783734" sldId="440"/>
            <ac:picMk id="4" creationId="{0A561218-8A41-426C-9C18-B16BA97BFE0B}"/>
          </ac:picMkLst>
        </pc:picChg>
      </pc:sldChg>
      <pc:sldChg chg="modSp mod">
        <pc:chgData name="Anna Houghton" userId="5be26200-f57e-431f-ab85-38f5048807f6" providerId="ADAL" clId="{610CCFD2-6773-4153-A306-1E63F2481BD6}" dt="2022-04-29T14:35:01.819" v="40" actId="1076"/>
        <pc:sldMkLst>
          <pc:docMk/>
          <pc:sldMk cId="2954453068" sldId="444"/>
        </pc:sldMkLst>
        <pc:picChg chg="mod">
          <ac:chgData name="Anna Houghton" userId="5be26200-f57e-431f-ab85-38f5048807f6" providerId="ADAL" clId="{610CCFD2-6773-4153-A306-1E63F2481BD6}" dt="2022-04-29T14:34:57.415" v="37" actId="14100"/>
          <ac:picMkLst>
            <pc:docMk/>
            <pc:sldMk cId="2954453068" sldId="444"/>
            <ac:picMk id="5" creationId="{AD2B2E87-D552-445A-9D38-ECC1CBCC8F70}"/>
          </ac:picMkLst>
        </pc:picChg>
        <pc:picChg chg="mod">
          <ac:chgData name="Anna Houghton" userId="5be26200-f57e-431f-ab85-38f5048807f6" providerId="ADAL" clId="{610CCFD2-6773-4153-A306-1E63F2481BD6}" dt="2022-04-29T14:35:01.819" v="40" actId="1076"/>
          <ac:picMkLst>
            <pc:docMk/>
            <pc:sldMk cId="2954453068" sldId="444"/>
            <ac:picMk id="6" creationId="{14DDEE4E-B066-4D7A-8594-13A6810ABBB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Edward replied: “I would like to have enough to eat and I would like to be able to go to school one day.”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was a call that could not be ignored. It led to the evolution of Scottish International Relief into Mary’s Meals as it is today.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shed where Magnus and his family stored donations all those years ago still serves as the global headquarters for Mary’s Meals today!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6AC3A-6A17-4A33-A2D1-C8C6AB901F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7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Mary's Meals started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feeding </a:t>
            </a:r>
            <a:r>
              <a:rPr lang="en-US" dirty="0">
                <a:latin typeface="Arial"/>
                <a:cs typeface="Arial"/>
              </a:rPr>
              <a:t>just 200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children in Malawi in 2002.</a:t>
            </a:r>
            <a:r>
              <a:rPr lang="en-US" dirty="0">
                <a:latin typeface="Arial"/>
                <a:cs typeface="Arial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22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0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5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6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0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343679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9345FD9-7AD7-2E05-8DFF-7D7C2C005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51" y="772"/>
            <a:ext cx="12196118" cy="68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AEA32E5-6B38-25C3-5355-71A6D9FF3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1375"/>
            <a:ext cx="12223578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alendar&#10;&#10;Description automatically generated">
            <a:extLst>
              <a:ext uri="{FF2B5EF4-FFF2-40B4-BE49-F238E27FC236}">
                <a16:creationId xmlns:a16="http://schemas.microsoft.com/office/drawing/2014/main" id="{B7B76F02-1316-FDDE-F399-D8A03873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1375"/>
            <a:ext cx="12161794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EEC112F0-723A-6874-554E-B5E97136D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8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AB26E-3B24-0C7B-8DBC-F1E0F7845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7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B929D-798F-581C-B02D-558ABDBE6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2" y="-45050"/>
            <a:ext cx="12272087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3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9F7FC-1F37-971F-4755-ACEF3944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31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CBC719C-B382-E02E-975A-C30392332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17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82BA002E-6B2E-8083-FC8E-761EBB9C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4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able, sandwich, snack food, square&#10;&#10;Description automatically generated">
            <a:extLst>
              <a:ext uri="{FF2B5EF4-FFF2-40B4-BE49-F238E27FC236}">
                <a16:creationId xmlns:a16="http://schemas.microsoft.com/office/drawing/2014/main" id="{B95E1170-1E24-4A31-60C7-25D58EDCA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" y="524"/>
            <a:ext cx="12193444" cy="68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26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02630F-45FA-DC50-D068-AF4B4890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" y="1193"/>
            <a:ext cx="12234634" cy="68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3937E-415A-4879-898F-154D5B660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07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BE1F146-FC7C-4A46-A379-0266231EE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012BA6A-A56C-4412-A4E7-2B8020DCCA72}"/>
              </a:ext>
            </a:extLst>
          </p:cNvPr>
          <p:cNvGrpSpPr/>
          <p:nvPr/>
        </p:nvGrpSpPr>
        <p:grpSpPr>
          <a:xfrm>
            <a:off x="6407285" y="2291362"/>
            <a:ext cx="2499909" cy="2611561"/>
            <a:chOff x="6511046" y="1912150"/>
            <a:chExt cx="3333211" cy="34820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7769F7-4FCE-42D0-854F-0B9003366307}"/>
                </a:ext>
              </a:extLst>
            </p:cNvPr>
            <p:cNvSpPr txBox="1"/>
            <p:nvPr/>
          </p:nvSpPr>
          <p:spPr>
            <a:xfrm>
              <a:off x="6511046" y="1912150"/>
              <a:ext cx="3009088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baseline="30000">
                  <a:solidFill>
                    <a:srgbClr val="F4A912"/>
                  </a:solidFill>
                  <a:latin typeface="Campton ExtraBold" panose="00000900000000000000" pitchFamily="50" charset="0"/>
                </a:rPr>
                <a:t>In 2002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F28170-A56B-4421-9ECD-FDA65AB700DF}"/>
                </a:ext>
              </a:extLst>
            </p:cNvPr>
            <p:cNvSpPr txBox="1"/>
            <p:nvPr/>
          </p:nvSpPr>
          <p:spPr>
            <a:xfrm>
              <a:off x="6511046" y="2863623"/>
              <a:ext cx="3333211" cy="25306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4400" b="1" baseline="30000" dirty="0">
                  <a:latin typeface="Campton ExtraBold"/>
                </a:rPr>
                <a:t>we started feeding 200 children in Malawi</a:t>
              </a:r>
            </a:p>
          </p:txBody>
        </p:sp>
      </p:grpSp>
      <p:pic>
        <p:nvPicPr>
          <p:cNvPr id="19" name="Picture 18" descr="A picture containing ax, gear, metalware&#10;&#10;Description automatically generated">
            <a:extLst>
              <a:ext uri="{FF2B5EF4-FFF2-40B4-BE49-F238E27FC236}">
                <a16:creationId xmlns:a16="http://schemas.microsoft.com/office/drawing/2014/main" id="{CBC3E6F9-8B44-4AE8-B9D9-91F74EF3B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279" y="4602390"/>
            <a:ext cx="576821" cy="29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F99273B4-1CE7-A6F4-4563-087C800AD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4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S12956_2m-1-in-2-montage-100921">
            <a:hlinkClick r:id="" action="ppaction://media"/>
            <a:extLst>
              <a:ext uri="{FF2B5EF4-FFF2-40B4-BE49-F238E27FC236}">
                <a16:creationId xmlns:a16="http://schemas.microsoft.com/office/drawing/2014/main" id="{0A561218-8A41-426C-9C18-B16BA97BF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933" y="295275"/>
            <a:ext cx="11142133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64A7D6B-1479-4731-5C6E-F8B6436C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9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39CC9C-1525-4C49-A547-AB7C9E1A0639}"/>
</file>

<file path=customXml/itemProps2.xml><?xml version="1.0" encoding="utf-8"?>
<ds:datastoreItem xmlns:ds="http://schemas.openxmlformats.org/officeDocument/2006/customXml" ds:itemID="{F471FA89-5431-4AE7-AAA1-3DE1C5DC697B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2478a3cb-fcb4-441a-8857-551f030dc71f"/>
  </ds:schemaRefs>
</ds:datastoreItem>
</file>

<file path=customXml/itemProps3.xml><?xml version="1.0" encoding="utf-8"?>
<ds:datastoreItem xmlns:ds="http://schemas.openxmlformats.org/officeDocument/2006/customXml" ds:itemID="{4A07B8AE-66C6-465B-BA08-5AD31F52F5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5628</TotalTime>
  <Words>200</Words>
  <Application>Microsoft Office PowerPoint</Application>
  <PresentationFormat>Widescreen</PresentationFormat>
  <Paragraphs>21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Campton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32</cp:revision>
  <dcterms:created xsi:type="dcterms:W3CDTF">2022-04-05T22:52:55Z</dcterms:created>
  <dcterms:modified xsi:type="dcterms:W3CDTF">2024-04-02T10:12:10Z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