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429" r:id="rId5"/>
    <p:sldId id="430" r:id="rId6"/>
    <p:sldId id="269" r:id="rId7"/>
    <p:sldId id="426" r:id="rId8"/>
    <p:sldId id="431" r:id="rId9"/>
    <p:sldId id="432" r:id="rId10"/>
    <p:sldId id="433" r:id="rId11"/>
    <p:sldId id="434" r:id="rId12"/>
    <p:sldId id="435" r:id="rId13"/>
    <p:sldId id="437" r:id="rId14"/>
    <p:sldId id="262" r:id="rId15"/>
    <p:sldId id="43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2664A0-FD75-4733-95BC-7C8513706BF5}" v="4" dt="2024-04-02T10:12:41.8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64" y="10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Trist" userId="45427043-9c85-464f-af3e-064f94ba39ff" providerId="ADAL" clId="{2C2664A0-FD75-4733-95BC-7C8513706BF5}"/>
    <pc:docChg chg="custSel addSld modSld">
      <pc:chgData name="Simon Trist" userId="45427043-9c85-464f-af3e-064f94ba39ff" providerId="ADAL" clId="{2C2664A0-FD75-4733-95BC-7C8513706BF5}" dt="2024-04-02T10:12:41.806" v="7" actId="14826"/>
      <pc:docMkLst>
        <pc:docMk/>
      </pc:docMkLst>
      <pc:sldChg chg="modSp">
        <pc:chgData name="Simon Trist" userId="45427043-9c85-464f-af3e-064f94ba39ff" providerId="ADAL" clId="{2C2664A0-FD75-4733-95BC-7C8513706BF5}" dt="2024-04-02T10:12:41.806" v="7" actId="14826"/>
        <pc:sldMkLst>
          <pc:docMk/>
          <pc:sldMk cId="3899419961" sldId="426"/>
        </pc:sldMkLst>
        <pc:picChg chg="mod">
          <ac:chgData name="Simon Trist" userId="45427043-9c85-464f-af3e-064f94ba39ff" providerId="ADAL" clId="{2C2664A0-FD75-4733-95BC-7C8513706BF5}" dt="2024-04-02T10:12:41.806" v="7" actId="14826"/>
          <ac:picMkLst>
            <pc:docMk/>
            <pc:sldMk cId="3899419961" sldId="426"/>
            <ac:picMk id="5" creationId="{9368A9FA-01AD-4A8B-B160-8F1FD3F82915}"/>
          </ac:picMkLst>
        </pc:picChg>
      </pc:sldChg>
      <pc:sldChg chg="addSp delSp modSp mod">
        <pc:chgData name="Simon Trist" userId="45427043-9c85-464f-af3e-064f94ba39ff" providerId="ADAL" clId="{2C2664A0-FD75-4733-95BC-7C8513706BF5}" dt="2024-03-12T14:47:48.617" v="1"/>
        <pc:sldMkLst>
          <pc:docMk/>
          <pc:sldMk cId="3898023722" sldId="435"/>
        </pc:sldMkLst>
        <pc:picChg chg="add mod">
          <ac:chgData name="Simon Trist" userId="45427043-9c85-464f-af3e-064f94ba39ff" providerId="ADAL" clId="{2C2664A0-FD75-4733-95BC-7C8513706BF5}" dt="2024-03-12T14:47:48.617" v="1"/>
          <ac:picMkLst>
            <pc:docMk/>
            <pc:sldMk cId="3898023722" sldId="435"/>
            <ac:picMk id="2" creationId="{A790CEC9-CFC8-958F-F30A-99226C8D18B6}"/>
          </ac:picMkLst>
        </pc:picChg>
        <pc:picChg chg="del">
          <ac:chgData name="Simon Trist" userId="45427043-9c85-464f-af3e-064f94ba39ff" providerId="ADAL" clId="{2C2664A0-FD75-4733-95BC-7C8513706BF5}" dt="2024-03-12T14:47:25.406" v="0" actId="478"/>
          <ac:picMkLst>
            <pc:docMk/>
            <pc:sldMk cId="3898023722" sldId="435"/>
            <ac:picMk id="3" creationId="{6188FECC-DD5A-B08B-5362-C9CD63049CA5}"/>
          </ac:picMkLst>
        </pc:picChg>
      </pc:sldChg>
      <pc:sldChg chg="addSp delSp modSp mod">
        <pc:chgData name="Simon Trist" userId="45427043-9c85-464f-af3e-064f94ba39ff" providerId="ADAL" clId="{2C2664A0-FD75-4733-95BC-7C8513706BF5}" dt="2024-03-12T14:48:04.062" v="3"/>
        <pc:sldMkLst>
          <pc:docMk/>
          <pc:sldMk cId="2399596736" sldId="436"/>
        </pc:sldMkLst>
        <pc:picChg chg="add mod">
          <ac:chgData name="Simon Trist" userId="45427043-9c85-464f-af3e-064f94ba39ff" providerId="ADAL" clId="{2C2664A0-FD75-4733-95BC-7C8513706BF5}" dt="2024-03-12T14:48:04.062" v="3"/>
          <ac:picMkLst>
            <pc:docMk/>
            <pc:sldMk cId="2399596736" sldId="436"/>
            <ac:picMk id="2" creationId="{DB00EB65-2B71-1F8A-B820-CEDE4E30EE1D}"/>
          </ac:picMkLst>
        </pc:picChg>
        <pc:picChg chg="del">
          <ac:chgData name="Simon Trist" userId="45427043-9c85-464f-af3e-064f94ba39ff" providerId="ADAL" clId="{2C2664A0-FD75-4733-95BC-7C8513706BF5}" dt="2024-03-12T14:47:56.251" v="2" actId="478"/>
          <ac:picMkLst>
            <pc:docMk/>
            <pc:sldMk cId="2399596736" sldId="436"/>
            <ac:picMk id="3" creationId="{A5296C23-A6C6-B166-936E-7CDB8DFF83EB}"/>
          </ac:picMkLst>
        </pc:picChg>
      </pc:sldChg>
      <pc:sldChg chg="addSp delSp modSp add mod">
        <pc:chgData name="Simon Trist" userId="45427043-9c85-464f-af3e-064f94ba39ff" providerId="ADAL" clId="{2C2664A0-FD75-4733-95BC-7C8513706BF5}" dt="2024-03-12T14:49:09.916" v="6"/>
        <pc:sldMkLst>
          <pc:docMk/>
          <pc:sldMk cId="3021174951" sldId="437"/>
        </pc:sldMkLst>
        <pc:picChg chg="del">
          <ac:chgData name="Simon Trist" userId="45427043-9c85-464f-af3e-064f94ba39ff" providerId="ADAL" clId="{2C2664A0-FD75-4733-95BC-7C8513706BF5}" dt="2024-03-12T14:49:00.498" v="5" actId="478"/>
          <ac:picMkLst>
            <pc:docMk/>
            <pc:sldMk cId="3021174951" sldId="437"/>
            <ac:picMk id="2" creationId="{A790CEC9-CFC8-958F-F30A-99226C8D18B6}"/>
          </ac:picMkLst>
        </pc:picChg>
        <pc:picChg chg="add mod">
          <ac:chgData name="Simon Trist" userId="45427043-9c85-464f-af3e-064f94ba39ff" providerId="ADAL" clId="{2C2664A0-FD75-4733-95BC-7C8513706BF5}" dt="2024-03-12T14:49:09.916" v="6"/>
          <ac:picMkLst>
            <pc:docMk/>
            <pc:sldMk cId="3021174951" sldId="437"/>
            <ac:picMk id="3" creationId="{DD7D5CEB-0668-CBB3-39C0-F9F44DC3D1C2}"/>
          </ac:picMkLst>
        </pc:picChg>
      </pc:sldChg>
    </pc:docChg>
  </pc:docChgLst>
  <pc:docChgLst>
    <pc:chgData name="David Swift" userId="S::david.swift@marysmeals.org::a49e7b3f-ad1e-4ca0-974f-1d50898be3a5" providerId="AD" clId="Web-{354EE6EA-E950-299D-B047-BB86A52C9691}"/>
    <pc:docChg chg="addSld delSld modSld sldOrd">
      <pc:chgData name="David Swift" userId="S::david.swift@marysmeals.org::a49e7b3f-ad1e-4ca0-974f-1d50898be3a5" providerId="AD" clId="Web-{354EE6EA-E950-299D-B047-BB86A52C9691}" dt="2023-04-04T11:37:32.748" v="24"/>
      <pc:docMkLst>
        <pc:docMk/>
      </pc:docMkLst>
      <pc:sldChg chg="del">
        <pc:chgData name="David Swift" userId="S::david.swift@marysmeals.org::a49e7b3f-ad1e-4ca0-974f-1d50898be3a5" providerId="AD" clId="Web-{354EE6EA-E950-299D-B047-BB86A52C9691}" dt="2023-04-04T11:35:28.791" v="11"/>
        <pc:sldMkLst>
          <pc:docMk/>
          <pc:sldMk cId="954805845" sldId="257"/>
        </pc:sldMkLst>
      </pc:sldChg>
      <pc:sldChg chg="del">
        <pc:chgData name="David Swift" userId="S::david.swift@marysmeals.org::a49e7b3f-ad1e-4ca0-974f-1d50898be3a5" providerId="AD" clId="Web-{354EE6EA-E950-299D-B047-BB86A52C9691}" dt="2023-04-04T11:35:31.978" v="12"/>
        <pc:sldMkLst>
          <pc:docMk/>
          <pc:sldMk cId="2834687375" sldId="258"/>
        </pc:sldMkLst>
      </pc:sldChg>
      <pc:sldChg chg="modSp modNotes">
        <pc:chgData name="David Swift" userId="S::david.swift@marysmeals.org::a49e7b3f-ad1e-4ca0-974f-1d50898be3a5" providerId="AD" clId="Web-{354EE6EA-E950-299D-B047-BB86A52C9691}" dt="2023-04-04T11:37:17.388" v="22"/>
        <pc:sldMkLst>
          <pc:docMk/>
          <pc:sldMk cId="2954453068" sldId="262"/>
        </pc:sldMkLst>
        <pc:picChg chg="mod">
          <ac:chgData name="David Swift" userId="S::david.swift@marysmeals.org::a49e7b3f-ad1e-4ca0-974f-1d50898be3a5" providerId="AD" clId="Web-{354EE6EA-E950-299D-B047-BB86A52C9691}" dt="2023-04-04T11:37:13.732" v="21" actId="14100"/>
          <ac:picMkLst>
            <pc:docMk/>
            <pc:sldMk cId="2954453068" sldId="262"/>
            <ac:picMk id="5" creationId="{AD2B2E87-D552-445A-9D38-ECC1CBCC8F70}"/>
          </ac:picMkLst>
        </pc:picChg>
      </pc:sldChg>
      <pc:sldChg chg="del">
        <pc:chgData name="David Swift" userId="S::david.swift@marysmeals.org::a49e7b3f-ad1e-4ca0-974f-1d50898be3a5" providerId="AD" clId="Web-{354EE6EA-E950-299D-B047-BB86A52C9691}" dt="2023-04-04T11:37:04.294" v="19"/>
        <pc:sldMkLst>
          <pc:docMk/>
          <pc:sldMk cId="4141147758" sldId="264"/>
        </pc:sldMkLst>
      </pc:sldChg>
      <pc:sldChg chg="del">
        <pc:chgData name="David Swift" userId="S::david.swift@marysmeals.org::a49e7b3f-ad1e-4ca0-974f-1d50898be3a5" providerId="AD" clId="Web-{354EE6EA-E950-299D-B047-BB86A52C9691}" dt="2023-04-04T11:35:59.776" v="14"/>
        <pc:sldMkLst>
          <pc:docMk/>
          <pc:sldMk cId="1712723050" sldId="265"/>
        </pc:sldMkLst>
      </pc:sldChg>
      <pc:sldChg chg="del">
        <pc:chgData name="David Swift" userId="S::david.swift@marysmeals.org::a49e7b3f-ad1e-4ca0-974f-1d50898be3a5" providerId="AD" clId="Web-{354EE6EA-E950-299D-B047-BB86A52C9691}" dt="2023-04-04T11:37:32.748" v="24"/>
        <pc:sldMkLst>
          <pc:docMk/>
          <pc:sldMk cId="464600160" sldId="267"/>
        </pc:sldMkLst>
      </pc:sldChg>
      <pc:sldChg chg="del">
        <pc:chgData name="David Swift" userId="S::david.swift@marysmeals.org::a49e7b3f-ad1e-4ca0-974f-1d50898be3a5" providerId="AD" clId="Web-{354EE6EA-E950-299D-B047-BB86A52C9691}" dt="2023-04-04T11:34:10.179" v="1"/>
        <pc:sldMkLst>
          <pc:docMk/>
          <pc:sldMk cId="1649732292" sldId="268"/>
        </pc:sldMkLst>
      </pc:sldChg>
      <pc:sldChg chg="addSp delSp modSp">
        <pc:chgData name="David Swift" userId="S::david.swift@marysmeals.org::a49e7b3f-ad1e-4ca0-974f-1d50898be3a5" providerId="AD" clId="Web-{354EE6EA-E950-299D-B047-BB86A52C9691}" dt="2023-04-04T11:34:52.977" v="7" actId="14100"/>
        <pc:sldMkLst>
          <pc:docMk/>
          <pc:sldMk cId="2778620679" sldId="269"/>
        </pc:sldMkLst>
        <pc:picChg chg="add mod">
          <ac:chgData name="David Swift" userId="S::david.swift@marysmeals.org::a49e7b3f-ad1e-4ca0-974f-1d50898be3a5" providerId="AD" clId="Web-{354EE6EA-E950-299D-B047-BB86A52C9691}" dt="2023-04-04T11:34:52.977" v="7" actId="14100"/>
          <ac:picMkLst>
            <pc:docMk/>
            <pc:sldMk cId="2778620679" sldId="269"/>
            <ac:picMk id="2" creationId="{A3DF525C-DA0B-80EA-3F0F-A78C1E232295}"/>
          </ac:picMkLst>
        </pc:picChg>
        <pc:picChg chg="del">
          <ac:chgData name="David Swift" userId="S::david.swift@marysmeals.org::a49e7b3f-ad1e-4ca0-974f-1d50898be3a5" providerId="AD" clId="Web-{354EE6EA-E950-299D-B047-BB86A52C9691}" dt="2023-04-04T11:34:41.868" v="4"/>
          <ac:picMkLst>
            <pc:docMk/>
            <pc:sldMk cId="2778620679" sldId="269"/>
            <ac:picMk id="4" creationId="{1C85DF12-DBD4-4B9D-BF5E-3D10C14742D2}"/>
          </ac:picMkLst>
        </pc:picChg>
      </pc:sldChg>
      <pc:sldChg chg="del">
        <pc:chgData name="David Swift" userId="S::david.swift@marysmeals.org::a49e7b3f-ad1e-4ca0-974f-1d50898be3a5" providerId="AD" clId="Web-{354EE6EA-E950-299D-B047-BB86A52C9691}" dt="2023-04-04T11:34:20.617" v="3"/>
        <pc:sldMkLst>
          <pc:docMk/>
          <pc:sldMk cId="823542704" sldId="421"/>
        </pc:sldMkLst>
      </pc:sldChg>
      <pc:sldChg chg="del">
        <pc:chgData name="David Swift" userId="S::david.swift@marysmeals.org::a49e7b3f-ad1e-4ca0-974f-1d50898be3a5" providerId="AD" clId="Web-{354EE6EA-E950-299D-B047-BB86A52C9691}" dt="2023-04-04T11:35:12.119" v="9"/>
        <pc:sldMkLst>
          <pc:docMk/>
          <pc:sldMk cId="3613661291" sldId="427"/>
        </pc:sldMkLst>
      </pc:sldChg>
      <pc:sldChg chg="del">
        <pc:chgData name="David Swift" userId="S::david.swift@marysmeals.org::a49e7b3f-ad1e-4ca0-974f-1d50898be3a5" providerId="AD" clId="Web-{354EE6EA-E950-299D-B047-BB86A52C9691}" dt="2023-04-04T11:36:49.137" v="17"/>
        <pc:sldMkLst>
          <pc:docMk/>
          <pc:sldMk cId="256004250" sldId="428"/>
        </pc:sldMkLst>
      </pc:sldChg>
      <pc:sldChg chg="add">
        <pc:chgData name="David Swift" userId="S::david.swift@marysmeals.org::a49e7b3f-ad1e-4ca0-974f-1d50898be3a5" providerId="AD" clId="Web-{354EE6EA-E950-299D-B047-BB86A52C9691}" dt="2023-04-04T11:34:04.241" v="0"/>
        <pc:sldMkLst>
          <pc:docMk/>
          <pc:sldMk cId="3590845809" sldId="429"/>
        </pc:sldMkLst>
      </pc:sldChg>
      <pc:sldChg chg="add">
        <pc:chgData name="David Swift" userId="S::david.swift@marysmeals.org::a49e7b3f-ad1e-4ca0-974f-1d50898be3a5" providerId="AD" clId="Web-{354EE6EA-E950-299D-B047-BB86A52C9691}" dt="2023-04-04T11:34:17.164" v="2"/>
        <pc:sldMkLst>
          <pc:docMk/>
          <pc:sldMk cId="2533849600" sldId="430"/>
        </pc:sldMkLst>
      </pc:sldChg>
      <pc:sldChg chg="add">
        <pc:chgData name="David Swift" userId="S::david.swift@marysmeals.org::a49e7b3f-ad1e-4ca0-974f-1d50898be3a5" providerId="AD" clId="Web-{354EE6EA-E950-299D-B047-BB86A52C9691}" dt="2023-04-04T11:35:08.619" v="8"/>
        <pc:sldMkLst>
          <pc:docMk/>
          <pc:sldMk cId="3848879496" sldId="431"/>
        </pc:sldMkLst>
      </pc:sldChg>
      <pc:sldChg chg="add">
        <pc:chgData name="David Swift" userId="S::david.swift@marysmeals.org::a49e7b3f-ad1e-4ca0-974f-1d50898be3a5" providerId="AD" clId="Web-{354EE6EA-E950-299D-B047-BB86A52C9691}" dt="2023-04-04T11:35:26.166" v="10"/>
        <pc:sldMkLst>
          <pc:docMk/>
          <pc:sldMk cId="287622356" sldId="432"/>
        </pc:sldMkLst>
      </pc:sldChg>
      <pc:sldChg chg="add">
        <pc:chgData name="David Swift" userId="S::david.swift@marysmeals.org::a49e7b3f-ad1e-4ca0-974f-1d50898be3a5" providerId="AD" clId="Web-{354EE6EA-E950-299D-B047-BB86A52C9691}" dt="2023-04-04T11:35:56.167" v="13"/>
        <pc:sldMkLst>
          <pc:docMk/>
          <pc:sldMk cId="3372512382" sldId="433"/>
        </pc:sldMkLst>
      </pc:sldChg>
      <pc:sldChg chg="add ord replId">
        <pc:chgData name="David Swift" userId="S::david.swift@marysmeals.org::a49e7b3f-ad1e-4ca0-974f-1d50898be3a5" providerId="AD" clId="Web-{354EE6EA-E950-299D-B047-BB86A52C9691}" dt="2023-04-04T11:36:44.793" v="16"/>
        <pc:sldMkLst>
          <pc:docMk/>
          <pc:sldMk cId="659919306" sldId="434"/>
        </pc:sldMkLst>
      </pc:sldChg>
      <pc:sldChg chg="add">
        <pc:chgData name="David Swift" userId="S::david.swift@marysmeals.org::a49e7b3f-ad1e-4ca0-974f-1d50898be3a5" providerId="AD" clId="Web-{354EE6EA-E950-299D-B047-BB86A52C9691}" dt="2023-04-04T11:37:01.903" v="18"/>
        <pc:sldMkLst>
          <pc:docMk/>
          <pc:sldMk cId="3898023722" sldId="435"/>
        </pc:sldMkLst>
      </pc:sldChg>
      <pc:sldChg chg="add">
        <pc:chgData name="David Swift" userId="S::david.swift@marysmeals.org::a49e7b3f-ad1e-4ca0-974f-1d50898be3a5" providerId="AD" clId="Web-{354EE6EA-E950-299D-B047-BB86A52C9691}" dt="2023-04-04T11:37:29.826" v="23"/>
        <pc:sldMkLst>
          <pc:docMk/>
          <pc:sldMk cId="2399596736" sldId="436"/>
        </pc:sldMkLst>
      </pc:sldChg>
    </pc:docChg>
  </pc:docChgLst>
  <pc:docChgLst>
    <pc:chgData name="Anna Houghton" userId="5be26200-f57e-431f-ab85-38f5048807f6" providerId="ADAL" clId="{07B8CA96-9500-4D58-A166-EF5B14557929}"/>
    <pc:docChg chg="undo custSel addSld delSld modSld">
      <pc:chgData name="Anna Houghton" userId="5be26200-f57e-431f-ab85-38f5048807f6" providerId="ADAL" clId="{07B8CA96-9500-4D58-A166-EF5B14557929}" dt="2023-03-13T13:11:01.568" v="86" actId="1076"/>
      <pc:docMkLst>
        <pc:docMk/>
      </pc:docMkLst>
      <pc:sldChg chg="delSp mod">
        <pc:chgData name="Anna Houghton" userId="5be26200-f57e-431f-ab85-38f5048807f6" providerId="ADAL" clId="{07B8CA96-9500-4D58-A166-EF5B14557929}" dt="2023-03-10T17:25:37.270" v="75" actId="478"/>
        <pc:sldMkLst>
          <pc:docMk/>
          <pc:sldMk cId="464600160" sldId="267"/>
        </pc:sldMkLst>
        <pc:picChg chg="del">
          <ac:chgData name="Anna Houghton" userId="5be26200-f57e-431f-ab85-38f5048807f6" providerId="ADAL" clId="{07B8CA96-9500-4D58-A166-EF5B14557929}" dt="2023-03-10T17:25:37.270" v="75" actId="478"/>
          <ac:picMkLst>
            <pc:docMk/>
            <pc:sldMk cId="464600160" sldId="267"/>
            <ac:picMk id="5" creationId="{E8A9BC67-1599-4870-A10D-B9597CC92316}"/>
          </ac:picMkLst>
        </pc:picChg>
      </pc:sldChg>
      <pc:sldChg chg="addSp delSp modSp mod">
        <pc:chgData name="Anna Houghton" userId="5be26200-f57e-431f-ab85-38f5048807f6" providerId="ADAL" clId="{07B8CA96-9500-4D58-A166-EF5B14557929}" dt="2023-03-10T15:35:54.369" v="74" actId="1076"/>
        <pc:sldMkLst>
          <pc:docMk/>
          <pc:sldMk cId="1649732292" sldId="268"/>
        </pc:sldMkLst>
        <pc:spChg chg="add mod">
          <ac:chgData name="Anna Houghton" userId="5be26200-f57e-431f-ab85-38f5048807f6" providerId="ADAL" clId="{07B8CA96-9500-4D58-A166-EF5B14557929}" dt="2023-03-10T15:35:54.369" v="74" actId="1076"/>
          <ac:spMkLst>
            <pc:docMk/>
            <pc:sldMk cId="1649732292" sldId="268"/>
            <ac:spMk id="2" creationId="{147C41B6-70CF-B62B-236A-11696DF782A1}"/>
          </ac:spMkLst>
        </pc:spChg>
        <pc:picChg chg="del">
          <ac:chgData name="Anna Houghton" userId="5be26200-f57e-431f-ab85-38f5048807f6" providerId="ADAL" clId="{07B8CA96-9500-4D58-A166-EF5B14557929}" dt="2023-03-10T15:35:23.643" v="3" actId="478"/>
          <ac:picMkLst>
            <pc:docMk/>
            <pc:sldMk cId="1649732292" sldId="268"/>
            <ac:picMk id="9" creationId="{A3BF9629-7641-4D15-9DAF-7BBE6E167BA7}"/>
          </ac:picMkLst>
        </pc:picChg>
        <pc:picChg chg="del">
          <ac:chgData name="Anna Houghton" userId="5be26200-f57e-431f-ab85-38f5048807f6" providerId="ADAL" clId="{07B8CA96-9500-4D58-A166-EF5B14557929}" dt="2023-03-10T15:35:14.010" v="2" actId="478"/>
          <ac:picMkLst>
            <pc:docMk/>
            <pc:sldMk cId="1649732292" sldId="268"/>
            <ac:picMk id="10" creationId="{6AD9D2EA-C759-41A5-BBC4-283B7A8F3FE7}"/>
          </ac:picMkLst>
        </pc:picChg>
      </pc:sldChg>
      <pc:sldChg chg="delSp del mod">
        <pc:chgData name="Anna Houghton" userId="5be26200-f57e-431f-ab85-38f5048807f6" providerId="ADAL" clId="{07B8CA96-9500-4D58-A166-EF5B14557929}" dt="2023-03-10T15:35:10.075" v="1" actId="47"/>
        <pc:sldMkLst>
          <pc:docMk/>
          <pc:sldMk cId="2577590323" sldId="422"/>
        </pc:sldMkLst>
        <pc:picChg chg="del">
          <ac:chgData name="Anna Houghton" userId="5be26200-f57e-431f-ab85-38f5048807f6" providerId="ADAL" clId="{07B8CA96-9500-4D58-A166-EF5B14557929}" dt="2023-03-10T15:35:06.763" v="0" actId="478"/>
          <ac:picMkLst>
            <pc:docMk/>
            <pc:sldMk cId="2577590323" sldId="422"/>
            <ac:picMk id="8" creationId="{10108629-D503-4E82-98A8-6375D378EED7}"/>
          </ac:picMkLst>
        </pc:picChg>
      </pc:sldChg>
      <pc:sldChg chg="addSp delSp modSp new mod setBg">
        <pc:chgData name="Anna Houghton" userId="5be26200-f57e-431f-ab85-38f5048807f6" providerId="ADAL" clId="{07B8CA96-9500-4D58-A166-EF5B14557929}" dt="2023-03-13T13:11:01.568" v="86" actId="1076"/>
        <pc:sldMkLst>
          <pc:docMk/>
          <pc:sldMk cId="3613661291" sldId="427"/>
        </pc:sldMkLst>
        <pc:spChg chg="del">
          <ac:chgData name="Anna Houghton" userId="5be26200-f57e-431f-ab85-38f5048807f6" providerId="ADAL" clId="{07B8CA96-9500-4D58-A166-EF5B14557929}" dt="2023-03-13T13:10:30.699" v="78" actId="478"/>
          <ac:spMkLst>
            <pc:docMk/>
            <pc:sldMk cId="3613661291" sldId="427"/>
            <ac:spMk id="2" creationId="{3FC57626-8FB9-4BBB-A8BA-F0C6D2D0AC70}"/>
          </ac:spMkLst>
        </pc:spChg>
        <pc:spChg chg="del">
          <ac:chgData name="Anna Houghton" userId="5be26200-f57e-431f-ab85-38f5048807f6" providerId="ADAL" clId="{07B8CA96-9500-4D58-A166-EF5B14557929}" dt="2023-03-13T13:10:28.641" v="77" actId="478"/>
          <ac:spMkLst>
            <pc:docMk/>
            <pc:sldMk cId="3613661291" sldId="427"/>
            <ac:spMk id="3" creationId="{C6BC7D65-5418-E2C4-50AA-2FC721A2A3F2}"/>
          </ac:spMkLst>
        </pc:spChg>
        <pc:spChg chg="add del">
          <ac:chgData name="Anna Houghton" userId="5be26200-f57e-431f-ab85-38f5048807f6" providerId="ADAL" clId="{07B8CA96-9500-4D58-A166-EF5B14557929}" dt="2023-03-13T13:10:41.702" v="81" actId="26606"/>
          <ac:spMkLst>
            <pc:docMk/>
            <pc:sldMk cId="3613661291" sldId="427"/>
            <ac:spMk id="9" creationId="{42A4FC2C-047E-45A5-965D-8E1E3BF09BC6}"/>
          </ac:spMkLst>
        </pc:spChg>
        <pc:picChg chg="add mod">
          <ac:chgData name="Anna Houghton" userId="5be26200-f57e-431f-ab85-38f5048807f6" providerId="ADAL" clId="{07B8CA96-9500-4D58-A166-EF5B14557929}" dt="2023-03-13T13:11:01.568" v="86" actId="1076"/>
          <ac:picMkLst>
            <pc:docMk/>
            <pc:sldMk cId="3613661291" sldId="427"/>
            <ac:picMk id="4" creationId="{CE2C7E4E-1BA5-4D52-1C75-AD7037E13DFA}"/>
          </ac:picMkLst>
        </pc:picChg>
      </pc:sldChg>
    </pc:docChg>
  </pc:docChgLst>
  <pc:docChgLst>
    <pc:chgData name="Anna Houghton" userId="5be26200-f57e-431f-ab85-38f5048807f6" providerId="ADAL" clId="{B99F40F8-9BF2-4526-853A-CED30EADA548}"/>
    <pc:docChg chg="undo custSel addSld modSld sldOrd modMainMaster">
      <pc:chgData name="Anna Houghton" userId="5be26200-f57e-431f-ab85-38f5048807f6" providerId="ADAL" clId="{B99F40F8-9BF2-4526-853A-CED30EADA548}" dt="2022-04-13T14:22:40.396" v="48"/>
      <pc:docMkLst>
        <pc:docMk/>
      </pc:docMkLst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1150209145" sldId="259"/>
        </pc:sldMkLst>
      </pc:sldChg>
      <pc:sldChg chg="addSp delSp mod ord setBg">
        <pc:chgData name="Anna Houghton" userId="5be26200-f57e-431f-ab85-38f5048807f6" providerId="ADAL" clId="{B99F40F8-9BF2-4526-853A-CED30EADA548}" dt="2022-04-06T15:22:52.282" v="14"/>
        <pc:sldMkLst>
          <pc:docMk/>
          <pc:sldMk cId="1822410471" sldId="260"/>
        </pc:sldMkLst>
        <pc:picChg chg="add del">
          <ac:chgData name="Anna Houghton" userId="5be26200-f57e-431f-ab85-38f5048807f6" providerId="ADAL" clId="{B99F40F8-9BF2-4526-853A-CED30EADA548}" dt="2022-04-06T15:21:48.532" v="8" actId="21"/>
          <ac:picMkLst>
            <pc:docMk/>
            <pc:sldMk cId="1822410471" sldId="260"/>
            <ac:picMk id="4" creationId="{4E8A5BD7-3FEC-44E2-81C8-4A339C9EEDCC}"/>
          </ac:picMkLst>
        </pc:picChg>
      </pc:sldChg>
      <pc:sldChg chg="setBg">
        <pc:chgData name="Anna Houghton" userId="5be26200-f57e-431f-ab85-38f5048807f6" providerId="ADAL" clId="{B99F40F8-9BF2-4526-853A-CED30EADA548}" dt="2022-04-06T15:18:46.067" v="6"/>
        <pc:sldMkLst>
          <pc:docMk/>
          <pc:sldMk cId="2302555152" sldId="266"/>
        </pc:sldMkLst>
      </pc:sldChg>
      <pc:sldChg chg="addSp modSp mod">
        <pc:chgData name="Anna Houghton" userId="5be26200-f57e-431f-ab85-38f5048807f6" providerId="ADAL" clId="{B99F40F8-9BF2-4526-853A-CED30EADA548}" dt="2022-04-06T15:32:43.300" v="25" actId="1440"/>
        <pc:sldMkLst>
          <pc:docMk/>
          <pc:sldMk cId="464600160" sldId="267"/>
        </pc:sldMkLst>
        <pc:picChg chg="add mod">
          <ac:chgData name="Anna Houghton" userId="5be26200-f57e-431f-ab85-38f5048807f6" providerId="ADAL" clId="{B99F40F8-9BF2-4526-853A-CED30EADA548}" dt="2022-04-06T15:32:43.300" v="25" actId="1440"/>
          <ac:picMkLst>
            <pc:docMk/>
            <pc:sldMk cId="464600160" sldId="267"/>
            <ac:picMk id="5" creationId="{E8A9BC67-1599-4870-A10D-B9597CC92316}"/>
          </ac:picMkLst>
        </pc:picChg>
      </pc:sldChg>
      <pc:sldChg chg="addSp delSp modSp mod setBg">
        <pc:chgData name="Anna Houghton" userId="5be26200-f57e-431f-ab85-38f5048807f6" providerId="ADAL" clId="{B99F40F8-9BF2-4526-853A-CED30EADA548}" dt="2022-04-06T15:32:30.845" v="21" actId="1440"/>
        <pc:sldMkLst>
          <pc:docMk/>
          <pc:sldMk cId="1649732292" sldId="268"/>
        </pc:sldMkLst>
        <pc:picChg chg="del">
          <ac:chgData name="Anna Houghton" userId="5be26200-f57e-431f-ab85-38f5048807f6" providerId="ADAL" clId="{B99F40F8-9BF2-4526-853A-CED30EADA548}" dt="2022-04-06T15:14:06.084" v="0" actId="478"/>
          <ac:picMkLst>
            <pc:docMk/>
            <pc:sldMk cId="1649732292" sldId="268"/>
            <ac:picMk id="7" creationId="{D9BBE4E2-2066-44DC-82AF-1BF764157232}"/>
          </ac:picMkLst>
        </pc:picChg>
        <pc:picChg chg="add mod">
          <ac:chgData name="Anna Houghton" userId="5be26200-f57e-431f-ab85-38f5048807f6" providerId="ADAL" clId="{B99F40F8-9BF2-4526-853A-CED30EADA548}" dt="2022-04-06T15:32:26.205" v="19" actId="1076"/>
          <ac:picMkLst>
            <pc:docMk/>
            <pc:sldMk cId="1649732292" sldId="268"/>
            <ac:picMk id="9" creationId="{A3BF9629-7641-4D15-9DAF-7BBE6E167BA7}"/>
          </ac:picMkLst>
        </pc:picChg>
        <pc:picChg chg="add mod">
          <ac:chgData name="Anna Houghton" userId="5be26200-f57e-431f-ab85-38f5048807f6" providerId="ADAL" clId="{B99F40F8-9BF2-4526-853A-CED30EADA548}" dt="2022-04-06T15:32:30.845" v="21" actId="1440"/>
          <ac:picMkLst>
            <pc:docMk/>
            <pc:sldMk cId="1649732292" sldId="268"/>
            <ac:picMk id="10" creationId="{6AD9D2EA-C759-41A5-BBC4-283B7A8F3FE7}"/>
          </ac:picMkLst>
        </pc:picChg>
      </pc:sldChg>
      <pc:sldChg chg="addSp modSp mod">
        <pc:chgData name="Anna Houghton" userId="5be26200-f57e-431f-ab85-38f5048807f6" providerId="ADAL" clId="{B99F40F8-9BF2-4526-853A-CED30EADA548}" dt="2022-04-06T15:22:06.269" v="12" actId="1076"/>
        <pc:sldMkLst>
          <pc:docMk/>
          <pc:sldMk cId="2778620679" sldId="269"/>
        </pc:sldMkLst>
        <pc:picChg chg="add mod">
          <ac:chgData name="Anna Houghton" userId="5be26200-f57e-431f-ab85-38f5048807f6" providerId="ADAL" clId="{B99F40F8-9BF2-4526-853A-CED30EADA548}" dt="2022-04-06T15:22:06.269" v="12" actId="1076"/>
          <ac:picMkLst>
            <pc:docMk/>
            <pc:sldMk cId="2778620679" sldId="269"/>
            <ac:picMk id="4" creationId="{1C85DF12-DBD4-4B9D-BF5E-3D10C14742D2}"/>
          </ac:picMkLst>
        </pc:picChg>
      </pc:sldChg>
      <pc:sldChg chg="addSp delSp modSp mod">
        <pc:chgData name="Anna Houghton" userId="5be26200-f57e-431f-ab85-38f5048807f6" providerId="ADAL" clId="{B99F40F8-9BF2-4526-853A-CED30EADA548}" dt="2022-04-07T08:20:23.492" v="46" actId="1076"/>
        <pc:sldMkLst>
          <pc:docMk/>
          <pc:sldMk cId="823542704" sldId="421"/>
        </pc:sldMkLst>
        <pc:picChg chg="del">
          <ac:chgData name="Anna Houghton" userId="5be26200-f57e-431f-ab85-38f5048807f6" providerId="ADAL" clId="{B99F40F8-9BF2-4526-853A-CED30EADA548}" dt="2022-04-07T08:20:06.938" v="40" actId="478"/>
          <ac:picMkLst>
            <pc:docMk/>
            <pc:sldMk cId="823542704" sldId="421"/>
            <ac:picMk id="2" creationId="{1C2F0778-C6F8-4FF7-AD82-6E7CABD6FDDF}"/>
          </ac:picMkLst>
        </pc:picChg>
        <pc:picChg chg="add mod">
          <ac:chgData name="Anna Houghton" userId="5be26200-f57e-431f-ab85-38f5048807f6" providerId="ADAL" clId="{B99F40F8-9BF2-4526-853A-CED30EADA548}" dt="2022-04-07T08:20:23.492" v="46" actId="1076"/>
          <ac:picMkLst>
            <pc:docMk/>
            <pc:sldMk cId="823542704" sldId="421"/>
            <ac:picMk id="3" creationId="{0031F8E0-697F-49F2-9891-525CC94E4163}"/>
          </ac:picMkLst>
        </pc:picChg>
      </pc:sldChg>
      <pc:sldChg chg="addSp delSp modSp new mod setBg modAnim">
        <pc:chgData name="Anna Houghton" userId="5be26200-f57e-431f-ab85-38f5048807f6" providerId="ADAL" clId="{B99F40F8-9BF2-4526-853A-CED30EADA548}" dt="2022-04-13T14:22:40.396" v="48"/>
        <pc:sldMkLst>
          <pc:docMk/>
          <pc:sldMk cId="2577590323" sldId="422"/>
        </pc:sldMkLst>
        <pc:spChg chg="del">
          <ac:chgData name="Anna Houghton" userId="5be26200-f57e-431f-ab85-38f5048807f6" providerId="ADAL" clId="{B99F40F8-9BF2-4526-853A-CED30EADA548}" dt="2022-04-06T17:14:33.091" v="27" actId="478"/>
          <ac:spMkLst>
            <pc:docMk/>
            <pc:sldMk cId="2577590323" sldId="422"/>
            <ac:spMk id="2" creationId="{33159D38-F1F9-44C1-B09D-0E058577A8F5}"/>
          </ac:spMkLst>
        </pc:spChg>
        <pc:spChg chg="del">
          <ac:chgData name="Anna Houghton" userId="5be26200-f57e-431f-ab85-38f5048807f6" providerId="ADAL" clId="{B99F40F8-9BF2-4526-853A-CED30EADA548}" dt="2022-04-06T17:14:34.330" v="28" actId="478"/>
          <ac:spMkLst>
            <pc:docMk/>
            <pc:sldMk cId="2577590323" sldId="422"/>
            <ac:spMk id="3" creationId="{C9044F57-40EE-406C-A67B-D58292A7E5CE}"/>
          </ac:spMkLst>
        </pc:spChg>
        <pc:spChg chg="add del">
          <ac:chgData name="Anna Houghton" userId="5be26200-f57e-431f-ab85-38f5048807f6" providerId="ADAL" clId="{B99F40F8-9BF2-4526-853A-CED30EADA548}" dt="2022-04-06T17:16:08.978" v="35" actId="26606"/>
          <ac:spMkLst>
            <pc:docMk/>
            <pc:sldMk cId="2577590323" sldId="422"/>
            <ac:spMk id="10" creationId="{5F879AC3-D4CE-493C-ADC7-06205677F4F8}"/>
          </ac:spMkLst>
        </pc:spChg>
        <pc:spChg chg="add del">
          <ac:chgData name="Anna Houghton" userId="5be26200-f57e-431f-ab85-38f5048807f6" providerId="ADAL" clId="{B99F40F8-9BF2-4526-853A-CED30EADA548}" dt="2022-04-06T17:16:08.978" v="35" actId="26606"/>
          <ac:spMkLst>
            <pc:docMk/>
            <pc:sldMk cId="2577590323" sldId="422"/>
            <ac:spMk id="12" creationId="{736F0DFD-0954-464F-BF12-DD2E6F6E0380}"/>
          </ac:spMkLst>
        </pc:spChg>
        <pc:picChg chg="add mod">
          <ac:chgData name="Anna Houghton" userId="5be26200-f57e-431f-ab85-38f5048807f6" providerId="ADAL" clId="{B99F40F8-9BF2-4526-853A-CED30EADA548}" dt="2022-04-13T14:22:39.145" v="47"/>
          <ac:picMkLst>
            <pc:docMk/>
            <pc:sldMk cId="2577590323" sldId="422"/>
            <ac:picMk id="2" creationId="{ADBE6B88-2047-4D38-8CBA-FA78333ACD5B}"/>
          </ac:picMkLst>
        </pc:picChg>
        <pc:picChg chg="add mod">
          <ac:chgData name="Anna Houghton" userId="5be26200-f57e-431f-ab85-38f5048807f6" providerId="ADAL" clId="{B99F40F8-9BF2-4526-853A-CED30EADA548}" dt="2022-04-06T17:16:15.391" v="38" actId="1076"/>
          <ac:picMkLst>
            <pc:docMk/>
            <pc:sldMk cId="2577590323" sldId="422"/>
            <ac:picMk id="5" creationId="{DBE7813D-E8EB-4080-A12F-78D2808EE2E6}"/>
          </ac:picMkLst>
        </pc:picChg>
        <pc:picChg chg="add mod">
          <ac:chgData name="Anna Houghton" userId="5be26200-f57e-431f-ab85-38f5048807f6" providerId="ADAL" clId="{B99F40F8-9BF2-4526-853A-CED30EADA548}" dt="2022-04-06T17:16:20.186" v="39"/>
          <ac:picMkLst>
            <pc:docMk/>
            <pc:sldMk cId="2577590323" sldId="422"/>
            <ac:picMk id="8" creationId="{10108629-D503-4E82-98A8-6375D378EED7}"/>
          </ac:picMkLst>
        </pc:picChg>
      </pc:sldChg>
      <pc:sldMasterChg chg="setBg modSldLayout">
        <pc:chgData name="Anna Houghton" userId="5be26200-f57e-431f-ab85-38f5048807f6" providerId="ADAL" clId="{B99F40F8-9BF2-4526-853A-CED30EADA548}" dt="2022-04-06T15:18:46.067" v="6"/>
        <pc:sldMasterMkLst>
          <pc:docMk/>
          <pc:sldMasterMk cId="3666270948" sldId="2147483648"/>
        </pc:sldMasterMkLst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458052039" sldId="2147483649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66895516" sldId="2147483650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148448862" sldId="2147483651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698579604" sldId="2147483652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9879629" sldId="2147483653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946039937" sldId="2147483654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329780720" sldId="2147483655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3284771518" sldId="2147483656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1236846665" sldId="2147483657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176517090" sldId="2147483658"/>
          </pc:sldLayoutMkLst>
        </pc:sldLayoutChg>
        <pc:sldLayoutChg chg="setBg">
          <pc:chgData name="Anna Houghton" userId="5be26200-f57e-431f-ab85-38f5048807f6" providerId="ADAL" clId="{B99F40F8-9BF2-4526-853A-CED30EADA548}" dt="2022-04-06T15:18:46.067" v="6"/>
          <pc:sldLayoutMkLst>
            <pc:docMk/>
            <pc:sldMasterMk cId="3666270948" sldId="2147483648"/>
            <pc:sldLayoutMk cId="2919698767" sldId="2147483659"/>
          </pc:sldLayoutMkLst>
        </pc:sldLayoutChg>
      </pc:sldMasterChg>
    </pc:docChg>
  </pc:docChgLst>
  <pc:docChgLst>
    <pc:chgData name="Anna Houghton" userId="5be26200-f57e-431f-ab85-38f5048807f6" providerId="ADAL" clId="{30CAA5BE-9EC0-4F83-8995-73576A7FAD2C}"/>
    <pc:docChg chg="delSld">
      <pc:chgData name="Anna Houghton" userId="5be26200-f57e-431f-ab85-38f5048807f6" providerId="ADAL" clId="{30CAA5BE-9EC0-4F83-8995-73576A7FAD2C}" dt="2023-03-13T13:22:59.590" v="2" actId="47"/>
      <pc:docMkLst>
        <pc:docMk/>
      </pc:docMkLst>
      <pc:sldChg chg="del">
        <pc:chgData name="Anna Houghton" userId="5be26200-f57e-431f-ab85-38f5048807f6" providerId="ADAL" clId="{30CAA5BE-9EC0-4F83-8995-73576A7FAD2C}" dt="2023-03-13T13:16:28.450" v="0" actId="47"/>
        <pc:sldMkLst>
          <pc:docMk/>
          <pc:sldMk cId="1150209145" sldId="259"/>
        </pc:sldMkLst>
      </pc:sldChg>
      <pc:sldChg chg="del">
        <pc:chgData name="Anna Houghton" userId="5be26200-f57e-431f-ab85-38f5048807f6" providerId="ADAL" clId="{30CAA5BE-9EC0-4F83-8995-73576A7FAD2C}" dt="2023-03-13T13:22:59.590" v="2" actId="47"/>
        <pc:sldMkLst>
          <pc:docMk/>
          <pc:sldMk cId="1822410471" sldId="260"/>
        </pc:sldMkLst>
      </pc:sldChg>
      <pc:sldChg chg="del">
        <pc:chgData name="Anna Houghton" userId="5be26200-f57e-431f-ab85-38f5048807f6" providerId="ADAL" clId="{30CAA5BE-9EC0-4F83-8995-73576A7FAD2C}" dt="2023-03-13T13:16:30.719" v="1" actId="47"/>
        <pc:sldMkLst>
          <pc:docMk/>
          <pc:sldMk cId="2302555152" sldId="26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B67D2B-3A5F-4AC8-9A63-FB28512CF03D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0BE45-6C18-4512-AECF-FECA7EFB4E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44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2002, Magnus was visiting Malawi while the country was in the grip of famine. It was here he met Emma, a mother who was dying and who was surrounded by her six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Emma’s husband had died a year previously, killed by AIDS, the same disease that was now about to steal her from her children. 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Magnus tried to lift the atmosphere by asking 14-year-old Edward, Emma’s eldest child, what his hopes and ambitions were.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1AF3AA-883F-407C-929C-9BBAB68AAFC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749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6C3EA-AEC6-43E0-A9F6-0C165245174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870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9CA6B-11C6-4568-9CCA-9471A29A1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4D265-E232-493A-ABE7-234F24C2B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A1539-2374-41B2-942C-ED6B803BB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12CE7-DF55-482B-9DAB-2631D9DC2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EC261-8774-499F-8013-906F815A3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5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BDEBC-7A8D-4B35-A555-F1415239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39962-21C1-4BA1-B685-E4876F4A2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4AB0-C279-4D36-B79A-306FCADA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A4A0DA-11D8-4884-B94B-E4EB7BF5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85126-5A6A-4E34-A946-E40461A8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17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3CA063-E040-45DC-A27C-ED9300D0B3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13EA9C-53B8-4796-86ED-4EFF907979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7B31-0D38-44AE-8513-D84F71F22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E1975F-2F0B-415D-BEA0-5D5673539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2EF7-BCF3-467A-855A-342616F7A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698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8E9DC3-6DD3-4C48-9395-1201EC677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06DEA-4671-4D31-8BC6-F78824E067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A21BE-7D7E-4A74-A463-B18E0EBE8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3B7CC-6220-4CA4-97B7-BA325B85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89024E-56AE-4191-8445-FB5F42447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895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E7911-7DC8-4E77-8153-05079650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8C0D9-6B8C-4F6D-A29A-A6C406F4B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379A0-3239-46D5-AF92-84C5E6A72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F1D53C-C0A3-4B45-B768-8A244436E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BC745-801A-4C2C-99EB-A58475342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448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ADBE4-8556-451F-8262-2DBA709D7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9E0DCC-C4F9-4EEC-A342-3CE325EAA3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F7906-A73B-4BA8-8263-E17B9B1C6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D89B78-4AF1-4BC2-8A82-252F6A444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76A7AE-845B-4E98-85F0-EF7643664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3980D7-558E-4DCF-AC52-CAA89165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579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F5825-4E59-4E3F-8E18-2F77DE98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6B334-EAB2-4E3F-B6DB-67AEDEC6E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47993-D36B-4530-AA42-4A633C004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0D17A-C466-4FF8-86E7-3FA2394B9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179F0-0EE1-4B00-877A-9BE022461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95569-D171-48E6-9CB4-CBD848DB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8C8845-F5DB-427C-99D4-88F46A15B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C1A82A-9914-4C7E-A0BC-571B53DCB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79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ABCC9-96A6-4EC7-8FA6-53A5FB88D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B381DB-174C-4BC9-B927-153C0E841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10973D-6405-4D75-BC77-4FA596487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45CC4-E6EA-4AD4-8E59-F5E0A185C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039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F71356-D6DE-4061-831E-DE609F18C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63F9A5-1B98-4A16-A8FE-3ABABC94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80EBF9-3CFE-4620-8985-6F43CC1F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9780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01C72-E80D-4253-A5E9-3D82BAB0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FF6E45-5F7E-4770-973D-ACBF448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734F97-5BE7-4125-A2EB-05FD403E1A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A06540-D843-45E9-9C9F-003F0D5E0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83687-A26C-49C9-9883-70FACDA48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15829-4D0F-4F44-A219-77D696F1E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771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43D4-5B9F-4E03-8AAF-9C3A6ADDA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650F49-EFA8-421F-882E-E0F0AFA6A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3B0C-FFA5-4A63-98C2-A997C376A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2C082-1063-49B7-B721-26B3BFFAC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7ADE6C-BA3B-4F9F-899A-3BA86F640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B7E406-479E-4D14-9734-18C25EB9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846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C459A5-A105-4CEF-B5AF-7FE40C83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E5ADA-076E-4C88-B97F-2C6DED2EE3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DE8703-9A65-4C00-A35C-2A50270327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33A7C-FFBF-4FEB-B7F0-5E399178DD45}" type="datetimeFigureOut">
              <a:rPr lang="en-GB" smtClean="0"/>
              <a:t>02/04/2024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2545B-6958-43BC-ADCB-0CF7A48306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AD2C77-BB31-45B0-8748-5D3B76819C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D7A86-A873-4B19-AC55-FC2A50DA009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627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47C41B6-70CF-B62B-236A-11696DF782A1}"/>
              </a:ext>
            </a:extLst>
          </p:cNvPr>
          <p:cNvSpPr/>
          <p:nvPr/>
        </p:nvSpPr>
        <p:spPr>
          <a:xfrm>
            <a:off x="2067237" y="2551837"/>
            <a:ext cx="8057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Insert here a picture of 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 school or school badge</a:t>
            </a:r>
          </a:p>
        </p:txBody>
      </p:sp>
    </p:spTree>
    <p:extLst>
      <p:ext uri="{BB962C8B-B14F-4D97-AF65-F5344CB8AC3E}">
        <p14:creationId xmlns:p14="http://schemas.microsoft.com/office/powerpoint/2010/main" val="3590845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D5CEB-0668-CBB3-39C0-F9F44DC3D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1722" y="-45050"/>
            <a:ext cx="12272087" cy="690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4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2B2E87-D552-445A-9D38-ECC1CBCC8F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476"/>
            <a:ext cx="12237438" cy="6858794"/>
          </a:xfrm>
          <a:prstGeom prst="rect">
            <a:avLst/>
          </a:prstGeom>
        </p:spPr>
      </p:pic>
      <p:pic>
        <p:nvPicPr>
          <p:cNvPr id="6" name="Malawi dancing - frame_1">
            <a:hlinkClick r:id="" action="ppaction://media"/>
            <a:extLst>
              <a:ext uri="{FF2B5EF4-FFF2-40B4-BE49-F238E27FC236}">
                <a16:creationId xmlns:a16="http://schemas.microsoft.com/office/drawing/2014/main" id="{14DDEE4E-B066-4D7A-8594-13A6810ABB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48050" y="886902"/>
            <a:ext cx="5032602" cy="503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B00EB65-2B71-1F8A-B820-CEDE4E30E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96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sandwich, snack food&#10;&#10;Description automatically generated">
            <a:extLst>
              <a:ext uri="{FF2B5EF4-FFF2-40B4-BE49-F238E27FC236}">
                <a16:creationId xmlns:a16="http://schemas.microsoft.com/office/drawing/2014/main" id="{69841ABF-17AC-5D02-5EFD-C8B936749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49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620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68A9FA-01AD-4A8B-B160-8F1FD3F8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ree, outdoor, person, ground&#10;&#10;Description automatically generated">
            <a:extLst>
              <a:ext uri="{FF2B5EF4-FFF2-40B4-BE49-F238E27FC236}">
                <a16:creationId xmlns:a16="http://schemas.microsoft.com/office/drawing/2014/main" id="{CB737892-D119-7C22-6207-A6B9B0041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7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tue of a person with a building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8E43BEC1-C06C-8B48-BDCD-FDA1D5C1A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2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9423131-F48E-E884-85CB-F59F7E467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12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3DF525C-DA0B-80EA-3F0F-A78C1E232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03"/>
            <a:ext cx="12192000" cy="686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19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D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90CEC9-CFC8-958F-F30A-99226C8D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23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0a1efa9-47d8-481f-aad5-38d3c45f03e8" xsi:nil="true"/>
    <lcf76f155ced4ddcb4097134ff3c332f xmlns="3a459de6-937a-42f7-a762-083f1143e872">
      <Terms xmlns="http://schemas.microsoft.com/office/infopath/2007/PartnerControls"/>
    </lcf76f155ced4ddcb4097134ff3c332f>
    <_Flow_SignoffStatus xmlns="3a459de6-937a-42f7-a762-083f1143e87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C6C652948F80458687495256BFDFFD" ma:contentTypeVersion="19" ma:contentTypeDescription="Create a new document." ma:contentTypeScope="" ma:versionID="b2f2ae26fe32762101b0936e1c7fe9d5">
  <xsd:schema xmlns:xsd="http://www.w3.org/2001/XMLSchema" xmlns:xs="http://www.w3.org/2001/XMLSchema" xmlns:p="http://schemas.microsoft.com/office/2006/metadata/properties" xmlns:ns2="3a459de6-937a-42f7-a762-083f1143e872" xmlns:ns3="50a1efa9-47d8-481f-aad5-38d3c45f03e8" targetNamespace="http://schemas.microsoft.com/office/2006/metadata/properties" ma:root="true" ma:fieldsID="ad88d1b6e9c1bf79da2af9958d13b2b8" ns2:_="" ns3:_="">
    <xsd:import namespace="3a459de6-937a-42f7-a762-083f1143e872"/>
    <xsd:import namespace="50a1efa9-47d8-481f-aad5-38d3c45f0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_Flow_SignoffStatu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459de6-937a-42f7-a762-083f1143e8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9d6f174-ef0b-46cd-900a-4917dd98bd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Flow_SignoffStatus" ma:index="25" nillable="true" ma:displayName="Sign-off status" ma:internalName="Sign_x002d_off_x0020_status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a1efa9-47d8-481f-aad5-38d3c45f03e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6af9bd4-bb7c-4668-a263-6978df69964b}" ma:internalName="TaxCatchAll" ma:showField="CatchAllData" ma:web="50a1efa9-47d8-481f-aad5-38d3c45f0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A1F7B96-FF02-434D-9D5E-8D03A39A6906}">
  <ds:schemaRefs>
    <ds:schemaRef ds:uri="http://schemas.microsoft.com/office/2006/metadata/properties"/>
    <ds:schemaRef ds:uri="http://schemas.microsoft.com/office/infopath/2007/PartnerControls"/>
    <ds:schemaRef ds:uri="50a1efa9-47d8-481f-aad5-38d3c45f03e8"/>
    <ds:schemaRef ds:uri="2478a3cb-fcb4-441a-8857-551f030dc71f"/>
  </ds:schemaRefs>
</ds:datastoreItem>
</file>

<file path=customXml/itemProps2.xml><?xml version="1.0" encoding="utf-8"?>
<ds:datastoreItem xmlns:ds="http://schemas.openxmlformats.org/officeDocument/2006/customXml" ds:itemID="{D1E21E11-77A4-4360-8683-073EA8B68BFE}"/>
</file>

<file path=customXml/itemProps3.xml><?xml version="1.0" encoding="utf-8"?>
<ds:datastoreItem xmlns:ds="http://schemas.openxmlformats.org/officeDocument/2006/customXml" ds:itemID="{B7770B0D-9FB3-48D6-84EF-54819A1541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2046</TotalTime>
  <Words>98</Words>
  <Application>Microsoft Office PowerPoint</Application>
  <PresentationFormat>Widescreen</PresentationFormat>
  <Paragraphs>9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Houghton</dc:creator>
  <cp:lastModifiedBy>Simon Trist</cp:lastModifiedBy>
  <cp:revision>21</cp:revision>
  <dcterms:created xsi:type="dcterms:W3CDTF">2022-04-05T22:52:55Z</dcterms:created>
  <dcterms:modified xsi:type="dcterms:W3CDTF">2024-04-02T10:12:46Z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0x01010006C6C652948F80458687495256BFDFFD</vt:lpwstr>
  </property>
  <property fmtid="{D5CDD505-2E9C-101B-9397-08002B2CF9AE}" pid="3" name="MediaServiceImageTags">
    <vt:lpwstr/>
  </property>
</Properties>
</file>