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461" r:id="rId5"/>
    <p:sldId id="468" r:id="rId6"/>
    <p:sldId id="462" r:id="rId7"/>
    <p:sldId id="426" r:id="rId8"/>
    <p:sldId id="457" r:id="rId9"/>
    <p:sldId id="463" r:id="rId10"/>
    <p:sldId id="464" r:id="rId11"/>
    <p:sldId id="465" r:id="rId12"/>
    <p:sldId id="466" r:id="rId13"/>
    <p:sldId id="469" r:id="rId14"/>
    <p:sldId id="458" r:id="rId15"/>
    <p:sldId id="467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50C2FC-CF43-4D83-A493-6ACC49F1A689}" v="4" dt="2024-04-02T10:13:08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oughton" userId="5be26200-f57e-431f-ab85-38f5048807f6" providerId="ADAL" clId="{24B48CB0-49A9-43D0-9185-99F75F8D1E92}"/>
    <pc:docChg chg="delSld">
      <pc:chgData name="Anna Houghton" userId="5be26200-f57e-431f-ab85-38f5048807f6" providerId="ADAL" clId="{24B48CB0-49A9-43D0-9185-99F75F8D1E92}" dt="2023-03-13T13:25:31.851" v="2" actId="47"/>
      <pc:docMkLst>
        <pc:docMk/>
      </pc:docMkLst>
      <pc:sldChg chg="del">
        <pc:chgData name="Anna Houghton" userId="5be26200-f57e-431f-ab85-38f5048807f6" providerId="ADAL" clId="{24B48CB0-49A9-43D0-9185-99F75F8D1E92}" dt="2023-03-13T13:25:28.001" v="1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24B48CB0-49A9-43D0-9185-99F75F8D1E92}" dt="2023-03-13T13:25:27.046" v="0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24B48CB0-49A9-43D0-9185-99F75F8D1E92}" dt="2023-03-13T13:25:31.851" v="2" actId="47"/>
        <pc:sldMkLst>
          <pc:docMk/>
          <pc:sldMk cId="1997346983" sldId="262"/>
        </pc:sldMkLst>
      </pc:sldChg>
    </pc:docChg>
  </pc:docChgLst>
  <pc:docChgLst>
    <pc:chgData name="David Swift" userId="S::david.swift@marysmeals.org::a49e7b3f-ad1e-4ca0-974f-1d50898be3a5" providerId="AD" clId="Web-{5D64E758-10FA-E8B1-91F3-9D59112649E7}"/>
    <pc:docChg chg="addSld delSld modSld sldOrd">
      <pc:chgData name="David Swift" userId="S::david.swift@marysmeals.org::a49e7b3f-ad1e-4ca0-974f-1d50898be3a5" providerId="AD" clId="Web-{5D64E758-10FA-E8B1-91F3-9D59112649E7}" dt="2023-04-04T11:41:04.474" v="26"/>
      <pc:docMkLst>
        <pc:docMk/>
      </pc:docMkLst>
      <pc:sldChg chg="del">
        <pc:chgData name="David Swift" userId="S::david.swift@marysmeals.org::a49e7b3f-ad1e-4ca0-974f-1d50898be3a5" providerId="AD" clId="Web-{5D64E758-10FA-E8B1-91F3-9D59112649E7}" dt="2023-04-04T11:38:34.533" v="7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5D64E758-10FA-E8B1-91F3-9D59112649E7}" dt="2023-04-04T11:38:38.111" v="8"/>
        <pc:sldMkLst>
          <pc:docMk/>
          <pc:sldMk cId="2834687375" sldId="258"/>
        </pc:sldMkLst>
      </pc:sldChg>
      <pc:sldChg chg="del">
        <pc:chgData name="David Swift" userId="S::david.swift@marysmeals.org::a49e7b3f-ad1e-4ca0-974f-1d50898be3a5" providerId="AD" clId="Web-{5D64E758-10FA-E8B1-91F3-9D59112649E7}" dt="2023-04-04T11:39:12.440" v="15"/>
        <pc:sldMkLst>
          <pc:docMk/>
          <pc:sldMk cId="4141147758" sldId="264"/>
        </pc:sldMkLst>
      </pc:sldChg>
      <pc:sldChg chg="addSp delSp modSp">
        <pc:chgData name="David Swift" userId="S::david.swift@marysmeals.org::a49e7b3f-ad1e-4ca0-974f-1d50898be3a5" providerId="AD" clId="Web-{5D64E758-10FA-E8B1-91F3-9D59112649E7}" dt="2023-04-04T11:40:17.191" v="24" actId="14100"/>
        <pc:sldMkLst>
          <pc:docMk/>
          <pc:sldMk cId="1333813413" sldId="265"/>
        </pc:sldMkLst>
        <pc:picChg chg="add mod">
          <ac:chgData name="David Swift" userId="S::david.swift@marysmeals.org::a49e7b3f-ad1e-4ca0-974f-1d50898be3a5" providerId="AD" clId="Web-{5D64E758-10FA-E8B1-91F3-9D59112649E7}" dt="2023-04-04T11:40:17.191" v="24" actId="14100"/>
          <ac:picMkLst>
            <pc:docMk/>
            <pc:sldMk cId="1333813413" sldId="265"/>
            <ac:picMk id="2" creationId="{28425934-8D8A-5FAD-2668-49B18114917B}"/>
          </ac:picMkLst>
        </pc:picChg>
        <pc:picChg chg="del">
          <ac:chgData name="David Swift" userId="S::david.swift@marysmeals.org::a49e7b3f-ad1e-4ca0-974f-1d50898be3a5" providerId="AD" clId="Web-{5D64E758-10FA-E8B1-91F3-9D59112649E7}" dt="2023-04-04T11:40:08.285" v="22"/>
          <ac:picMkLst>
            <pc:docMk/>
            <pc:sldMk cId="1333813413" sldId="265"/>
            <ac:picMk id="5122" creationId="{32C74BD8-0E74-4E38-B5F2-98964119C907}"/>
          </ac:picMkLst>
        </pc:picChg>
      </pc:sldChg>
      <pc:sldChg chg="del">
        <pc:chgData name="David Swift" userId="S::david.swift@marysmeals.org::a49e7b3f-ad1e-4ca0-974f-1d50898be3a5" providerId="AD" clId="Web-{5D64E758-10FA-E8B1-91F3-9D59112649E7}" dt="2023-04-04T11:39:54.691" v="20"/>
        <pc:sldMkLst>
          <pc:docMk/>
          <pc:sldMk cId="464600160" sldId="267"/>
        </pc:sldMkLst>
      </pc:sldChg>
      <pc:sldChg chg="del">
        <pc:chgData name="David Swift" userId="S::david.swift@marysmeals.org::a49e7b3f-ad1e-4ca0-974f-1d50898be3a5" providerId="AD" clId="Web-{5D64E758-10FA-E8B1-91F3-9D59112649E7}" dt="2023-04-04T11:38:04.626" v="1"/>
        <pc:sldMkLst>
          <pc:docMk/>
          <pc:sldMk cId="1649732292" sldId="268"/>
        </pc:sldMkLst>
      </pc:sldChg>
      <pc:sldChg chg="del">
        <pc:chgData name="David Swift" userId="S::david.swift@marysmeals.org::a49e7b3f-ad1e-4ca0-974f-1d50898be3a5" providerId="AD" clId="Web-{5D64E758-10FA-E8B1-91F3-9D59112649E7}" dt="2023-04-04T11:38:23.345" v="5"/>
        <pc:sldMkLst>
          <pc:docMk/>
          <pc:sldMk cId="2778620679" sldId="269"/>
        </pc:sldMkLst>
      </pc:sldChg>
      <pc:sldChg chg="del">
        <pc:chgData name="David Swift" userId="S::david.swift@marysmeals.org::a49e7b3f-ad1e-4ca0-974f-1d50898be3a5" providerId="AD" clId="Web-{5D64E758-10FA-E8B1-91F3-9D59112649E7}" dt="2023-04-04T11:41:04.474" v="26"/>
        <pc:sldMkLst>
          <pc:docMk/>
          <pc:sldMk cId="2684126245" sldId="422"/>
        </pc:sldMkLst>
      </pc:sldChg>
      <pc:sldChg chg="modSp modNotes">
        <pc:chgData name="David Swift" userId="S::david.swift@marysmeals.org::a49e7b3f-ad1e-4ca0-974f-1d50898be3a5" providerId="AD" clId="Web-{5D64E758-10FA-E8B1-91F3-9D59112649E7}" dt="2023-04-04T11:39:34.815" v="18"/>
        <pc:sldMkLst>
          <pc:docMk/>
          <pc:sldMk cId="2954453068" sldId="458"/>
        </pc:sldMkLst>
        <pc:picChg chg="mod">
          <ac:chgData name="David Swift" userId="S::david.swift@marysmeals.org::a49e7b3f-ad1e-4ca0-974f-1d50898be3a5" providerId="AD" clId="Web-{5D64E758-10FA-E8B1-91F3-9D59112649E7}" dt="2023-04-04T11:39:21.487" v="17" actId="14100"/>
          <ac:picMkLst>
            <pc:docMk/>
            <pc:sldMk cId="2954453068" sldId="458"/>
            <ac:picMk id="5" creationId="{AD2B2E87-D552-445A-9D38-ECC1CBCC8F70}"/>
          </ac:picMkLst>
        </pc:picChg>
      </pc:sldChg>
      <pc:sldChg chg="del">
        <pc:chgData name="David Swift" userId="S::david.swift@marysmeals.org::a49e7b3f-ad1e-4ca0-974f-1d50898be3a5" providerId="AD" clId="Web-{5D64E758-10FA-E8B1-91F3-9D59112649E7}" dt="2023-04-04T11:38:47.564" v="10"/>
        <pc:sldMkLst>
          <pc:docMk/>
          <pc:sldMk cId="1712723050" sldId="459"/>
        </pc:sldMkLst>
      </pc:sldChg>
      <pc:sldChg chg="del">
        <pc:chgData name="David Swift" userId="S::david.swift@marysmeals.org::a49e7b3f-ad1e-4ca0-974f-1d50898be3a5" providerId="AD" clId="Web-{5D64E758-10FA-E8B1-91F3-9D59112649E7}" dt="2023-04-04T11:38:58.455" v="13"/>
        <pc:sldMkLst>
          <pc:docMk/>
          <pc:sldMk cId="1859047724" sldId="460"/>
        </pc:sldMkLst>
      </pc:sldChg>
      <pc:sldChg chg="add">
        <pc:chgData name="David Swift" userId="S::david.swift@marysmeals.org::a49e7b3f-ad1e-4ca0-974f-1d50898be3a5" providerId="AD" clId="Web-{5D64E758-10FA-E8B1-91F3-9D59112649E7}" dt="2023-04-04T11:37:59.188" v="0"/>
        <pc:sldMkLst>
          <pc:docMk/>
          <pc:sldMk cId="1848494059" sldId="461"/>
        </pc:sldMkLst>
      </pc:sldChg>
      <pc:sldChg chg="add del">
        <pc:chgData name="David Swift" userId="S::david.swift@marysmeals.org::a49e7b3f-ad1e-4ca0-974f-1d50898be3a5" providerId="AD" clId="Web-{5D64E758-10FA-E8B1-91F3-9D59112649E7}" dt="2023-04-04T11:38:14.798" v="3"/>
        <pc:sldMkLst>
          <pc:docMk/>
          <pc:sldMk cId="1225891696" sldId="462"/>
        </pc:sldMkLst>
      </pc:sldChg>
      <pc:sldChg chg="add">
        <pc:chgData name="David Swift" userId="S::david.swift@marysmeals.org::a49e7b3f-ad1e-4ca0-974f-1d50898be3a5" providerId="AD" clId="Web-{5D64E758-10FA-E8B1-91F3-9D59112649E7}" dt="2023-04-04T11:38:21.173" v="4"/>
        <pc:sldMkLst>
          <pc:docMk/>
          <pc:sldMk cId="3804872866" sldId="462"/>
        </pc:sldMkLst>
      </pc:sldChg>
      <pc:sldChg chg="add">
        <pc:chgData name="David Swift" userId="S::david.swift@marysmeals.org::a49e7b3f-ad1e-4ca0-974f-1d50898be3a5" providerId="AD" clId="Web-{5D64E758-10FA-E8B1-91F3-9D59112649E7}" dt="2023-04-04T11:38:32.204" v="6"/>
        <pc:sldMkLst>
          <pc:docMk/>
          <pc:sldMk cId="2677238979" sldId="463"/>
        </pc:sldMkLst>
      </pc:sldChg>
      <pc:sldChg chg="add">
        <pc:chgData name="David Swift" userId="S::david.swift@marysmeals.org::a49e7b3f-ad1e-4ca0-974f-1d50898be3a5" providerId="AD" clId="Web-{5D64E758-10FA-E8B1-91F3-9D59112649E7}" dt="2023-04-04T11:38:45.877" v="9"/>
        <pc:sldMkLst>
          <pc:docMk/>
          <pc:sldMk cId="441877322" sldId="464"/>
        </pc:sldMkLst>
      </pc:sldChg>
      <pc:sldChg chg="add ord replId">
        <pc:chgData name="David Swift" userId="S::david.swift@marysmeals.org::a49e7b3f-ad1e-4ca0-974f-1d50898be3a5" providerId="AD" clId="Web-{5D64E758-10FA-E8B1-91F3-9D59112649E7}" dt="2023-04-04T11:38:54.846" v="12"/>
        <pc:sldMkLst>
          <pc:docMk/>
          <pc:sldMk cId="2271220757" sldId="465"/>
        </pc:sldMkLst>
      </pc:sldChg>
      <pc:sldChg chg="add">
        <pc:chgData name="David Swift" userId="S::david.swift@marysmeals.org::a49e7b3f-ad1e-4ca0-974f-1d50898be3a5" providerId="AD" clId="Web-{5D64E758-10FA-E8B1-91F3-9D59112649E7}" dt="2023-04-04T11:39:08.002" v="14"/>
        <pc:sldMkLst>
          <pc:docMk/>
          <pc:sldMk cId="4244311125" sldId="466"/>
        </pc:sldMkLst>
      </pc:sldChg>
      <pc:sldChg chg="add">
        <pc:chgData name="David Swift" userId="S::david.swift@marysmeals.org::a49e7b3f-ad1e-4ca0-974f-1d50898be3a5" providerId="AD" clId="Web-{5D64E758-10FA-E8B1-91F3-9D59112649E7}" dt="2023-04-04T11:39:51.503" v="19"/>
        <pc:sldMkLst>
          <pc:docMk/>
          <pc:sldMk cId="402510667" sldId="467"/>
        </pc:sldMkLst>
      </pc:sldChg>
      <pc:sldChg chg="add">
        <pc:chgData name="David Swift" userId="S::david.swift@marysmeals.org::a49e7b3f-ad1e-4ca0-974f-1d50898be3a5" providerId="AD" clId="Web-{5D64E758-10FA-E8B1-91F3-9D59112649E7}" dt="2023-04-04T11:41:01.770" v="25"/>
        <pc:sldMkLst>
          <pc:docMk/>
          <pc:sldMk cId="2473401599" sldId="468"/>
        </pc:sldMkLst>
      </pc:sldChg>
    </pc:docChg>
  </pc:docChgLst>
  <pc:docChgLst>
    <pc:chgData name="Anna Houghton" userId="5be26200-f57e-431f-ab85-38f5048807f6" providerId="ADAL" clId="{610CCFD2-6773-4153-A306-1E63F2481BD6}"/>
    <pc:docChg chg="modSld">
      <pc:chgData name="Anna Houghton" userId="5be26200-f57e-431f-ab85-38f5048807f6" providerId="ADAL" clId="{610CCFD2-6773-4153-A306-1E63F2481BD6}" dt="2022-04-29T14:35:01.819" v="40" actId="1076"/>
      <pc:docMkLst>
        <pc:docMk/>
      </pc:docMkLst>
      <pc:sldChg chg="modSp mod">
        <pc:chgData name="Anna Houghton" userId="5be26200-f57e-431f-ab85-38f5048807f6" providerId="ADAL" clId="{610CCFD2-6773-4153-A306-1E63F2481BD6}" dt="2022-04-29T14:29:41.236" v="30" actId="14100"/>
        <pc:sldMkLst>
          <pc:docMk/>
          <pc:sldMk cId="3311107479" sldId="300"/>
        </pc:sldMkLst>
        <pc:picChg chg="mod">
          <ac:chgData name="Anna Houghton" userId="5be26200-f57e-431f-ab85-38f5048807f6" providerId="ADAL" clId="{610CCFD2-6773-4153-A306-1E63F2481BD6}" dt="2022-04-29T14:29:41.236" v="30" actId="14100"/>
          <ac:picMkLst>
            <pc:docMk/>
            <pc:sldMk cId="3311107479" sldId="300"/>
            <ac:picMk id="4" creationId="{D123937E-415A-4879-898F-154D5B660AEE}"/>
          </ac:picMkLst>
        </pc:picChg>
      </pc:sldChg>
      <pc:sldChg chg="modSp mod">
        <pc:chgData name="Anna Houghton" userId="5be26200-f57e-431f-ab85-38f5048807f6" providerId="ADAL" clId="{610CCFD2-6773-4153-A306-1E63F2481BD6}" dt="2022-04-29T14:29:30.441" v="28" actId="1076"/>
        <pc:sldMkLst>
          <pc:docMk/>
          <pc:sldMk cId="3624082186" sldId="411"/>
        </pc:sldMkLst>
        <pc:picChg chg="mod">
          <ac:chgData name="Anna Houghton" userId="5be26200-f57e-431f-ab85-38f5048807f6" providerId="ADAL" clId="{610CCFD2-6773-4153-A306-1E63F2481BD6}" dt="2022-04-29T14:29:25.748" v="27" actId="14100"/>
          <ac:picMkLst>
            <pc:docMk/>
            <pc:sldMk cId="3624082186" sldId="411"/>
            <ac:picMk id="3" creationId="{FBE1F146-FC7C-4A46-A379-0266231EEB8B}"/>
          </ac:picMkLst>
        </pc:picChg>
        <pc:picChg chg="mod">
          <ac:chgData name="Anna Houghton" userId="5be26200-f57e-431f-ab85-38f5048807f6" providerId="ADAL" clId="{610CCFD2-6773-4153-A306-1E63F2481BD6}" dt="2022-04-29T14:29:30.441" v="28" actId="1076"/>
          <ac:picMkLst>
            <pc:docMk/>
            <pc:sldMk cId="3624082186" sldId="411"/>
            <ac:picMk id="19" creationId="{CBC3E6F9-8B44-4AE8-B9D9-91F74EF3BE7E}"/>
          </ac:picMkLst>
        </pc:picChg>
      </pc:sldChg>
      <pc:sldChg chg="modSp mod">
        <pc:chgData name="Anna Houghton" userId="5be26200-f57e-431f-ab85-38f5048807f6" providerId="ADAL" clId="{610CCFD2-6773-4153-A306-1E63F2481BD6}" dt="2022-04-29T14:28:56.055" v="13" actId="113"/>
        <pc:sldMkLst>
          <pc:docMk/>
          <pc:sldMk cId="1720724939" sldId="414"/>
        </pc:sldMkLst>
        <pc:spChg chg="mod">
          <ac:chgData name="Anna Houghton" userId="5be26200-f57e-431f-ab85-38f5048807f6" providerId="ADAL" clId="{610CCFD2-6773-4153-A306-1E63F2481BD6}" dt="2022-04-29T14:28:16.310" v="1" actId="14100"/>
          <ac:spMkLst>
            <pc:docMk/>
            <pc:sldMk cId="1720724939" sldId="414"/>
            <ac:spMk id="2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56.055" v="13" actId="113"/>
          <ac:spMkLst>
            <pc:docMk/>
            <pc:sldMk cId="1720724939" sldId="414"/>
            <ac:spMk id="10" creationId="{78D7D841-B977-4E2C-B280-87F4F5CAF0DE}"/>
          </ac:spMkLst>
        </pc:spChg>
        <pc:spChg chg="mod">
          <ac:chgData name="Anna Houghton" userId="5be26200-f57e-431f-ab85-38f5048807f6" providerId="ADAL" clId="{610CCFD2-6773-4153-A306-1E63F2481BD6}" dt="2022-04-29T14:28:40.630" v="10" actId="14100"/>
          <ac:spMkLst>
            <pc:docMk/>
            <pc:sldMk cId="1720724939" sldId="414"/>
            <ac:spMk id="14" creationId="{00000000-0000-0000-0000-000000000000}"/>
          </ac:spMkLst>
        </pc:spChg>
        <pc:spChg chg="mod">
          <ac:chgData name="Anna Houghton" userId="5be26200-f57e-431f-ab85-38f5048807f6" providerId="ADAL" clId="{610CCFD2-6773-4153-A306-1E63F2481BD6}" dt="2022-04-29T14:28:49.931" v="12" actId="14100"/>
          <ac:spMkLst>
            <pc:docMk/>
            <pc:sldMk cId="1720724939" sldId="414"/>
            <ac:spMk id="15" creationId="{00000000-0000-0000-0000-000000000000}"/>
          </ac:spMkLst>
        </pc:spChg>
        <pc:picChg chg="mod">
          <ac:chgData name="Anna Houghton" userId="5be26200-f57e-431f-ab85-38f5048807f6" providerId="ADAL" clId="{610CCFD2-6773-4153-A306-1E63F2481BD6}" dt="2022-04-29T14:28:17.865" v="2" actId="1076"/>
          <ac:picMkLst>
            <pc:docMk/>
            <pc:sldMk cId="1720724939" sldId="414"/>
            <ac:picMk id="3" creationId="{00000000-0000-0000-0000-000000000000}"/>
          </ac:picMkLst>
        </pc:picChg>
        <pc:picChg chg="mod">
          <ac:chgData name="Anna Houghton" userId="5be26200-f57e-431f-ab85-38f5048807f6" providerId="ADAL" clId="{610CCFD2-6773-4153-A306-1E63F2481BD6}" dt="2022-04-29T14:28:26.613" v="5" actId="14100"/>
          <ac:picMkLst>
            <pc:docMk/>
            <pc:sldMk cId="1720724939" sldId="414"/>
            <ac:picMk id="11" creationId="{97D2BE2C-BE65-4B49-AA1B-9262EA9B5780}"/>
          </ac:picMkLst>
        </pc:picChg>
      </pc:sldChg>
      <pc:sldChg chg="modSp mod">
        <pc:chgData name="Anna Houghton" userId="5be26200-f57e-431f-ab85-38f5048807f6" providerId="ADAL" clId="{610CCFD2-6773-4153-A306-1E63F2481BD6}" dt="2022-04-29T14:29:49.628" v="32" actId="14100"/>
        <pc:sldMkLst>
          <pc:docMk/>
          <pc:sldMk cId="3899419961" sldId="426"/>
        </pc:sldMkLst>
        <pc:picChg chg="mod">
          <ac:chgData name="Anna Houghton" userId="5be26200-f57e-431f-ab85-38f5048807f6" providerId="ADAL" clId="{610CCFD2-6773-4153-A306-1E63F2481BD6}" dt="2022-04-29T14:29:49.628" v="32" actId="14100"/>
          <ac:picMkLst>
            <pc:docMk/>
            <pc:sldMk cId="3899419961" sldId="426"/>
            <ac:picMk id="5" creationId="{9368A9FA-01AD-4A8B-B160-8F1FD3F82915}"/>
          </ac:picMkLst>
        </pc:picChg>
      </pc:sldChg>
      <pc:sldChg chg="modSp">
        <pc:chgData name="Anna Houghton" userId="5be26200-f57e-431f-ab85-38f5048807f6" providerId="ADAL" clId="{610CCFD2-6773-4153-A306-1E63F2481BD6}" dt="2022-04-29T14:29:13.198" v="25" actId="20577"/>
        <pc:sldMkLst>
          <pc:docMk/>
          <pc:sldMk cId="3079895639" sldId="427"/>
        </pc:sldMkLst>
        <pc:spChg chg="mod">
          <ac:chgData name="Anna Houghton" userId="5be26200-f57e-431f-ab85-38f5048807f6" providerId="ADAL" clId="{610CCFD2-6773-4153-A306-1E63F2481BD6}" dt="2022-04-29T14:29:13.198" v="25" actId="20577"/>
          <ac:spMkLst>
            <pc:docMk/>
            <pc:sldMk cId="3079895639" sldId="427"/>
            <ac:spMk id="11" creationId="{184A2321-0400-465D-90AE-85A5D159DEBF}"/>
          </ac:spMkLst>
        </pc:spChg>
      </pc:sldChg>
      <pc:sldChg chg="modSp mod">
        <pc:chgData name="Anna Houghton" userId="5be26200-f57e-431f-ab85-38f5048807f6" providerId="ADAL" clId="{610CCFD2-6773-4153-A306-1E63F2481BD6}" dt="2022-04-29T14:30:02.527" v="35" actId="1076"/>
        <pc:sldMkLst>
          <pc:docMk/>
          <pc:sldMk cId="3665783734" sldId="440"/>
        </pc:sldMkLst>
        <pc:picChg chg="mod">
          <ac:chgData name="Anna Houghton" userId="5be26200-f57e-431f-ab85-38f5048807f6" providerId="ADAL" clId="{610CCFD2-6773-4153-A306-1E63F2481BD6}" dt="2022-04-29T14:30:02.527" v="35" actId="1076"/>
          <ac:picMkLst>
            <pc:docMk/>
            <pc:sldMk cId="3665783734" sldId="440"/>
            <ac:picMk id="4" creationId="{0A561218-8A41-426C-9C18-B16BA97BFE0B}"/>
          </ac:picMkLst>
        </pc:picChg>
      </pc:sldChg>
      <pc:sldChg chg="modSp mod">
        <pc:chgData name="Anna Houghton" userId="5be26200-f57e-431f-ab85-38f5048807f6" providerId="ADAL" clId="{610CCFD2-6773-4153-A306-1E63F2481BD6}" dt="2022-04-29T14:35:01.819" v="40" actId="1076"/>
        <pc:sldMkLst>
          <pc:docMk/>
          <pc:sldMk cId="2954453068" sldId="444"/>
        </pc:sldMkLst>
        <pc:picChg chg="mod">
          <ac:chgData name="Anna Houghton" userId="5be26200-f57e-431f-ab85-38f5048807f6" providerId="ADAL" clId="{610CCFD2-6773-4153-A306-1E63F2481BD6}" dt="2022-04-29T14:34:57.415" v="37" actId="14100"/>
          <ac:picMkLst>
            <pc:docMk/>
            <pc:sldMk cId="2954453068" sldId="444"/>
            <ac:picMk id="5" creationId="{AD2B2E87-D552-445A-9D38-ECC1CBCC8F70}"/>
          </ac:picMkLst>
        </pc:picChg>
        <pc:picChg chg="mod">
          <ac:chgData name="Anna Houghton" userId="5be26200-f57e-431f-ab85-38f5048807f6" providerId="ADAL" clId="{610CCFD2-6773-4153-A306-1E63F2481BD6}" dt="2022-04-29T14:35:01.819" v="40" actId="1076"/>
          <ac:picMkLst>
            <pc:docMk/>
            <pc:sldMk cId="2954453068" sldId="444"/>
            <ac:picMk id="6" creationId="{14DDEE4E-B066-4D7A-8594-13A6810ABBB8}"/>
          </ac:picMkLst>
        </pc:picChg>
      </pc:sldChg>
    </pc:docChg>
  </pc:docChgLst>
  <pc:docChgLst>
    <pc:chgData name="Anna Houghton" userId="5be26200-f57e-431f-ab85-38f5048807f6" providerId="ADAL" clId="{21BFDA8E-9671-468E-B24B-DC773D8180C4}"/>
    <pc:docChg chg="undo custSel addSld modSld modMainMaster">
      <pc:chgData name="Anna Houghton" userId="5be26200-f57e-431f-ab85-38f5048807f6" providerId="ADAL" clId="{21BFDA8E-9671-468E-B24B-DC773D8180C4}" dt="2022-04-07T09:27:17.533" v="94" actId="1440"/>
      <pc:docMkLst>
        <pc:docMk/>
      </pc:docMkLst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954805845" sldId="257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150209145" sldId="259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1822410471" sldId="260"/>
        </pc:sldMkLst>
      </pc:sldChg>
      <pc:sldChg chg="setBg">
        <pc:chgData name="Anna Houghton" userId="5be26200-f57e-431f-ab85-38f5048807f6" providerId="ADAL" clId="{21BFDA8E-9671-468E-B24B-DC773D8180C4}" dt="2022-04-07T09:25:32.722" v="87"/>
        <pc:sldMkLst>
          <pc:docMk/>
          <pc:sldMk cId="3634788606" sldId="261"/>
        </pc:sldMkLst>
      </pc:sldChg>
      <pc:sldChg chg="addSp delSp modSp mod setBg modAnim">
        <pc:chgData name="Anna Houghton" userId="5be26200-f57e-431f-ab85-38f5048807f6" providerId="ADAL" clId="{21BFDA8E-9671-468E-B24B-DC773D8180C4}" dt="2022-04-07T09:26:51.850" v="93" actId="1440"/>
        <pc:sldMkLst>
          <pc:docMk/>
          <pc:sldMk cId="1997346983" sldId="262"/>
        </pc:sldMkLst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3" creationId="{112839B5-6527-4FE1-B5CA-71D5FFC47C0E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5" creationId="{089B37F3-721E-4809-A50E-9EE306404ED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7" creationId="{6F32C1A4-2AC7-48CB-9AB7-B80470C0FD23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19" creationId="{BE12D8E2-6088-4997-A8C6-1794DA9E1D48}"/>
          </ac:spMkLst>
        </pc:spChg>
        <pc:spChg chg="add del">
          <ac:chgData name="Anna Houghton" userId="5be26200-f57e-431f-ab85-38f5048807f6" providerId="ADAL" clId="{21BFDA8E-9671-468E-B24B-DC773D8180C4}" dt="2022-04-07T09:20:14.078" v="73" actId="26606"/>
          <ac:spMkLst>
            <pc:docMk/>
            <pc:sldMk cId="1997346983" sldId="262"/>
            <ac:spMk id="21" creationId="{FAF10F47-1605-47C5-AE58-9062909ADA42}"/>
          </ac:spMkLst>
        </pc:spChg>
        <pc:picChg chg="add mod">
          <ac:chgData name="Anna Houghton" userId="5be26200-f57e-431f-ab85-38f5048807f6" providerId="ADAL" clId="{21BFDA8E-9671-468E-B24B-DC773D8180C4}" dt="2022-04-07T09:26:51.850" v="93" actId="1440"/>
          <ac:picMkLst>
            <pc:docMk/>
            <pc:sldMk cId="1997346983" sldId="262"/>
            <ac:picMk id="2" creationId="{40B50E6C-4DE6-4E0F-9FC9-9A7091427C8D}"/>
          </ac:picMkLst>
        </pc:picChg>
        <pc:picChg chg="mod ord">
          <ac:chgData name="Anna Houghton" userId="5be26200-f57e-431f-ab85-38f5048807f6" providerId="ADAL" clId="{21BFDA8E-9671-468E-B24B-DC773D8180C4}" dt="2022-04-07T09:26:10.214" v="89" actId="1440"/>
          <ac:picMkLst>
            <pc:docMk/>
            <pc:sldMk cId="1997346983" sldId="262"/>
            <ac:picMk id="4" creationId="{7567E255-5387-4717-A39B-9EA4BD753882}"/>
          </ac:picMkLst>
        </pc:picChg>
        <pc:picChg chg="mod ord">
          <ac:chgData name="Anna Houghton" userId="5be26200-f57e-431f-ab85-38f5048807f6" providerId="ADAL" clId="{21BFDA8E-9671-468E-B24B-DC773D8180C4}" dt="2022-04-07T09:20:31.226" v="79" actId="27614"/>
          <ac:picMkLst>
            <pc:docMk/>
            <pc:sldMk cId="1997346983" sldId="262"/>
            <ac:picMk id="5" creationId="{10E35254-0B7F-4B37-9683-730CC8A889C7}"/>
          </ac:picMkLst>
        </pc:picChg>
        <pc:picChg chg="mod ord">
          <ac:chgData name="Anna Houghton" userId="5be26200-f57e-431f-ab85-38f5048807f6" providerId="ADAL" clId="{21BFDA8E-9671-468E-B24B-DC773D8180C4}" dt="2022-04-07T09:26:25.157" v="90" actId="1440"/>
          <ac:picMkLst>
            <pc:docMk/>
            <pc:sldMk cId="1997346983" sldId="262"/>
            <ac:picMk id="6" creationId="{C67EB7ED-AEFF-4096-AAEB-EC29D0C94524}"/>
          </ac:picMkLst>
        </pc:picChg>
        <pc:picChg chg="mod ord">
          <ac:chgData name="Anna Houghton" userId="5be26200-f57e-431f-ab85-38f5048807f6" providerId="ADAL" clId="{21BFDA8E-9671-468E-B24B-DC773D8180C4}" dt="2022-04-07T09:26:35.177" v="91" actId="1440"/>
          <ac:picMkLst>
            <pc:docMk/>
            <pc:sldMk cId="1997346983" sldId="262"/>
            <ac:picMk id="7" creationId="{AFC1F54D-50AC-43EF-A9F5-C99873FE0197}"/>
          </ac:picMkLst>
        </pc:picChg>
        <pc:picChg chg="mod">
          <ac:chgData name="Anna Houghton" userId="5be26200-f57e-431f-ab85-38f5048807f6" providerId="ADAL" clId="{21BFDA8E-9671-468E-B24B-DC773D8180C4}" dt="2022-04-07T09:26:43.661" v="92" actId="1440"/>
          <ac:picMkLst>
            <pc:docMk/>
            <pc:sldMk cId="1997346983" sldId="262"/>
            <ac:picMk id="8" creationId="{A46232C9-D695-4427-9390-340A703A603B}"/>
          </ac:picMkLst>
        </pc:picChg>
      </pc:sldChg>
      <pc:sldChg chg="addSp delSp modSp mod setBg">
        <pc:chgData name="Anna Houghton" userId="5be26200-f57e-431f-ab85-38f5048807f6" providerId="ADAL" clId="{21BFDA8E-9671-468E-B24B-DC773D8180C4}" dt="2022-04-07T09:25:32.722" v="87"/>
        <pc:sldMkLst>
          <pc:docMk/>
          <pc:sldMk cId="4141147758" sldId="264"/>
        </pc:sldMkLst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0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1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9:18.360" v="41" actId="26606"/>
          <ac:spMkLst>
            <pc:docMk/>
            <pc:sldMk cId="4141147758" sldId="264"/>
            <ac:spMk id="12" creationId="{DB103EB1-B135-4526-B883-33228FC27FF1}"/>
          </ac:spMkLst>
        </pc:spChg>
        <pc:spChg chg="add del">
          <ac:chgData name="Anna Houghton" userId="5be26200-f57e-431f-ab85-38f5048807f6" providerId="ADAL" clId="{21BFDA8E-9671-468E-B24B-DC773D8180C4}" dt="2022-04-07T09:09:53.430" v="52" actId="26606"/>
          <ac:spMkLst>
            <pc:docMk/>
            <pc:sldMk cId="4141147758" sldId="264"/>
            <ac:spMk id="13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09:53.482" v="53" actId="26606"/>
          <ac:spMkLst>
            <pc:docMk/>
            <pc:sldMk cId="4141147758" sldId="264"/>
            <ac:spMk id="15" creationId="{42A4FC2C-047E-45A5-965D-8E1E3BF09BC6}"/>
          </ac:spMkLst>
        </pc:spChg>
        <pc:picChg chg="add del mod">
          <ac:chgData name="Anna Houghton" userId="5be26200-f57e-431f-ab85-38f5048807f6" providerId="ADAL" clId="{21BFDA8E-9671-468E-B24B-DC773D8180C4}" dt="2022-04-07T09:09:34.467" v="45" actId="931"/>
          <ac:picMkLst>
            <pc:docMk/>
            <pc:sldMk cId="4141147758" sldId="264"/>
            <ac:picMk id="3" creationId="{76D5F516-873F-4C5A-B581-8EB258A78115}"/>
          </ac:picMkLst>
        </pc:picChg>
        <pc:picChg chg="add del mod">
          <ac:chgData name="Anna Houghton" userId="5be26200-f57e-431f-ab85-38f5048807f6" providerId="ADAL" clId="{21BFDA8E-9671-468E-B24B-DC773D8180C4}" dt="2022-04-07T09:09:36.827" v="47" actId="478"/>
          <ac:picMkLst>
            <pc:docMk/>
            <pc:sldMk cId="4141147758" sldId="264"/>
            <ac:picMk id="5" creationId="{A365C948-CCB7-497F-A2D4-E286670DC91A}"/>
          </ac:picMkLst>
        </pc:picChg>
        <pc:picChg chg="add mod">
          <ac:chgData name="Anna Houghton" userId="5be26200-f57e-431f-ab85-38f5048807f6" providerId="ADAL" clId="{21BFDA8E-9671-468E-B24B-DC773D8180C4}" dt="2022-04-07T09:09:53.482" v="53" actId="26606"/>
          <ac:picMkLst>
            <pc:docMk/>
            <pc:sldMk cId="4141147758" sldId="264"/>
            <ac:picMk id="6" creationId="{423A1AB1-D96C-4D18-96EB-827C9F106B47}"/>
          </ac:picMkLst>
        </pc:picChg>
      </pc:sldChg>
      <pc:sldChg chg="setBg">
        <pc:chgData name="Anna Houghton" userId="5be26200-f57e-431f-ab85-38f5048807f6" providerId="ADAL" clId="{21BFDA8E-9671-468E-B24B-DC773D8180C4}" dt="2022-04-07T09:25:50.896" v="88"/>
        <pc:sldMkLst>
          <pc:docMk/>
          <pc:sldMk cId="1333813413" sldId="265"/>
        </pc:sldMkLst>
      </pc:sldChg>
      <pc:sldChg chg="addSp delSp modSp new mod setBg">
        <pc:chgData name="Anna Houghton" userId="5be26200-f57e-431f-ab85-38f5048807f6" providerId="ADAL" clId="{21BFDA8E-9671-468E-B24B-DC773D8180C4}" dt="2022-04-07T09:25:32.722" v="87"/>
        <pc:sldMkLst>
          <pc:docMk/>
          <pc:sldMk cId="1929439160" sldId="266"/>
        </pc:sldMkLst>
        <pc:spChg chg="del">
          <ac:chgData name="Anna Houghton" userId="5be26200-f57e-431f-ab85-38f5048807f6" providerId="ADAL" clId="{21BFDA8E-9671-468E-B24B-DC773D8180C4}" dt="2022-04-07T09:05:19.079" v="6" actId="478"/>
          <ac:spMkLst>
            <pc:docMk/>
            <pc:sldMk cId="1929439160" sldId="266"/>
            <ac:spMk id="2" creationId="{7D8F4619-EED2-4CDF-AC6D-1243E3EAD12B}"/>
          </ac:spMkLst>
        </pc:spChg>
        <pc:spChg chg="del">
          <ac:chgData name="Anna Houghton" userId="5be26200-f57e-431f-ab85-38f5048807f6" providerId="ADAL" clId="{21BFDA8E-9671-468E-B24B-DC773D8180C4}" dt="2022-04-07T09:05:20.288" v="7" actId="478"/>
          <ac:spMkLst>
            <pc:docMk/>
            <pc:sldMk cId="1929439160" sldId="266"/>
            <ac:spMk id="3" creationId="{5AD05B6E-6156-40F7-9A17-131668862067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7" creationId="{A2509F26-B5DC-4BA7-B476-4CB044237A2E}"/>
          </ac:spMkLst>
        </pc:spChg>
        <pc:spChg chg="add del">
          <ac:chgData name="Anna Houghton" userId="5be26200-f57e-431f-ab85-38f5048807f6" providerId="ADAL" clId="{21BFDA8E-9671-468E-B24B-DC773D8180C4}" dt="2022-04-07T09:05:50.357" v="12" actId="26606"/>
          <ac:spMkLst>
            <pc:docMk/>
            <pc:sldMk cId="1929439160" sldId="266"/>
            <ac:spMk id="10" creationId="{42A4FC2C-047E-45A5-965D-8E1E3BF09BC6}"/>
          </ac:spMkLst>
        </pc:spChg>
        <pc:spChg chg="add del">
          <ac:chgData name="Anna Houghton" userId="5be26200-f57e-431f-ab85-38f5048807f6" providerId="ADAL" clId="{21BFDA8E-9671-468E-B24B-DC773D8180C4}" dt="2022-04-07T09:09:18.875" v="42" actId="26606"/>
          <ac:spMkLst>
            <pc:docMk/>
            <pc:sldMk cId="1929439160" sldId="266"/>
            <ac:spMk id="12" creationId="{DB103EB1-B135-4526-B883-33228FC27FF1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3" creationId="{A2509F26-B5DC-4BA7-B476-4CB044237A2E}"/>
          </ac:spMkLst>
        </pc:spChg>
        <pc:spChg chg="add">
          <ac:chgData name="Anna Houghton" userId="5be26200-f57e-431f-ab85-38f5048807f6" providerId="ADAL" clId="{21BFDA8E-9671-468E-B24B-DC773D8180C4}" dt="2022-04-07T09:10:05.901" v="58" actId="26606"/>
          <ac:spMkLst>
            <pc:docMk/>
            <pc:sldMk cId="1929439160" sldId="266"/>
            <ac:spMk id="15" creationId="{DB103EB1-B135-4526-B883-33228FC27FF1}"/>
          </ac:spMkLst>
        </pc:spChg>
        <pc:picChg chg="add del mod">
          <ac:chgData name="Anna Houghton" userId="5be26200-f57e-431f-ab85-38f5048807f6" providerId="ADAL" clId="{21BFDA8E-9671-468E-B24B-DC773D8180C4}" dt="2022-04-07T09:09:57.563" v="54" actId="478"/>
          <ac:picMkLst>
            <pc:docMk/>
            <pc:sldMk cId="1929439160" sldId="266"/>
            <ac:picMk id="5" creationId="{040A1226-0ABA-48CD-87EE-2CCC0FA06D26}"/>
          </ac:picMkLst>
        </pc:picChg>
        <pc:picChg chg="add mod">
          <ac:chgData name="Anna Houghton" userId="5be26200-f57e-431f-ab85-38f5048807f6" providerId="ADAL" clId="{21BFDA8E-9671-468E-B24B-DC773D8180C4}" dt="2022-04-07T09:10:05.901" v="58" actId="26606"/>
          <ac:picMkLst>
            <pc:docMk/>
            <pc:sldMk cId="1929439160" sldId="266"/>
            <ac:picMk id="8" creationId="{A975BDDD-9478-4943-BE08-2B8DB60F24E4}"/>
          </ac:picMkLst>
        </pc:picChg>
      </pc:sldChg>
      <pc:sldChg chg="addSp delSp modSp new mod setBg">
        <pc:chgData name="Anna Houghton" userId="5be26200-f57e-431f-ab85-38f5048807f6" providerId="ADAL" clId="{21BFDA8E-9671-468E-B24B-DC773D8180C4}" dt="2022-04-07T09:27:17.533" v="94" actId="1440"/>
        <pc:sldMkLst>
          <pc:docMk/>
          <pc:sldMk cId="4062993469" sldId="267"/>
        </pc:sldMkLst>
        <pc:spChg chg="del">
          <ac:chgData name="Anna Houghton" userId="5be26200-f57e-431f-ab85-38f5048807f6" providerId="ADAL" clId="{21BFDA8E-9671-468E-B24B-DC773D8180C4}" dt="2022-04-07T09:06:14.866" v="19" actId="478"/>
          <ac:spMkLst>
            <pc:docMk/>
            <pc:sldMk cId="4062993469" sldId="267"/>
            <ac:spMk id="2" creationId="{AD2737F6-B023-4199-BBB6-1B04A7320CC6}"/>
          </ac:spMkLst>
        </pc:spChg>
        <pc:spChg chg="del">
          <ac:chgData name="Anna Houghton" userId="5be26200-f57e-431f-ab85-38f5048807f6" providerId="ADAL" clId="{21BFDA8E-9671-468E-B24B-DC773D8180C4}" dt="2022-04-07T09:06:15.904" v="20" actId="478"/>
          <ac:spMkLst>
            <pc:docMk/>
            <pc:sldMk cId="4062993469" sldId="267"/>
            <ac:spMk id="3" creationId="{CAB6F434-CB91-497B-84B0-C21445FA821D}"/>
          </ac:spMkLst>
        </pc:spChg>
        <pc:spChg chg="add del">
          <ac:chgData name="Anna Houghton" userId="5be26200-f57e-431f-ab85-38f5048807f6" providerId="ADAL" clId="{21BFDA8E-9671-468E-B24B-DC773D8180C4}" dt="2022-04-07T09:06:57.413" v="27" actId="26606"/>
          <ac:spMkLst>
            <pc:docMk/>
            <pc:sldMk cId="4062993469" sldId="267"/>
            <ac:spMk id="10" creationId="{B670DBD5-770C-4383-9F54-5B86E86BD5BB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1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2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6:59.990" v="29" actId="26606"/>
          <ac:spMkLst>
            <pc:docMk/>
            <pc:sldMk cId="4062993469" sldId="267"/>
            <ac:spMk id="13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14" creationId="{8D313E8C-7457-407E-BDA5-EACA44D38247}"/>
          </ac:spMkLst>
        </pc:spChg>
        <pc:spChg chg="add del">
          <ac:chgData name="Anna Houghton" userId="5be26200-f57e-431f-ab85-38f5048807f6" providerId="ADAL" clId="{21BFDA8E-9671-468E-B24B-DC773D8180C4}" dt="2022-04-07T09:07:00.953" v="31" actId="26606"/>
          <ac:spMkLst>
            <pc:docMk/>
            <pc:sldMk cId="4062993469" sldId="267"/>
            <ac:spMk id="15" creationId="{5D9FC6AC-4A12-4825-8ABE-0732B8EF4D16}"/>
          </ac:spMkLst>
        </pc:spChg>
        <pc:spChg chg="add">
          <ac:chgData name="Anna Houghton" userId="5be26200-f57e-431f-ab85-38f5048807f6" providerId="ADAL" clId="{21BFDA8E-9671-468E-B24B-DC773D8180C4}" dt="2022-04-07T09:11:20.852" v="72" actId="26606"/>
          <ac:spMkLst>
            <pc:docMk/>
            <pc:sldMk cId="4062993469" sldId="267"/>
            <ac:spMk id="16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7" creationId="{5F879AC3-D4CE-493C-ADC7-06205677F4F8}"/>
          </ac:spMkLst>
        </pc:spChg>
        <pc:spChg chg="add del">
          <ac:chgData name="Anna Houghton" userId="5be26200-f57e-431f-ab85-38f5048807f6" providerId="ADAL" clId="{21BFDA8E-9671-468E-B24B-DC773D8180C4}" dt="2022-04-07T09:07:01.696" v="33" actId="26606"/>
          <ac:spMkLst>
            <pc:docMk/>
            <pc:sldMk cId="4062993469" sldId="267"/>
            <ac:spMk id="18" creationId="{736F0DFD-0954-464F-BF12-DD2E6F6E0380}"/>
          </ac:spMkLst>
        </pc:spChg>
        <pc:spChg chg="add del">
          <ac:chgData name="Anna Houghton" userId="5be26200-f57e-431f-ab85-38f5048807f6" providerId="ADAL" clId="{21BFDA8E-9671-468E-B24B-DC773D8180C4}" dt="2022-04-07T09:07:03.498" v="35" actId="26606"/>
          <ac:spMkLst>
            <pc:docMk/>
            <pc:sldMk cId="4062993469" sldId="267"/>
            <ac:spMk id="20" creationId="{4613B4A9-1C7C-4729-A016-AB42D3979460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2" creationId="{7EBFDB7D-DD97-44CE-AFFB-458781A3DB9B}"/>
          </ac:spMkLst>
        </pc:spChg>
        <pc:spChg chg="add del">
          <ac:chgData name="Anna Houghton" userId="5be26200-f57e-431f-ab85-38f5048807f6" providerId="ADAL" clId="{21BFDA8E-9671-468E-B24B-DC773D8180C4}" dt="2022-04-07T09:07:05.311" v="37" actId="26606"/>
          <ac:spMkLst>
            <pc:docMk/>
            <pc:sldMk cId="4062993469" sldId="267"/>
            <ac:spMk id="23" creationId="{50F864A1-23CF-4954-887F-3C4458622A68}"/>
          </ac:spMkLst>
        </pc:spChg>
        <pc:picChg chg="add del mod">
          <ac:chgData name="Anna Houghton" userId="5be26200-f57e-431f-ab85-38f5048807f6" providerId="ADAL" clId="{21BFDA8E-9671-468E-B24B-DC773D8180C4}" dt="2022-04-07T09:10:10.853" v="59" actId="478"/>
          <ac:picMkLst>
            <pc:docMk/>
            <pc:sldMk cId="4062993469" sldId="267"/>
            <ac:picMk id="5" creationId="{44EF4DD2-0DB7-4724-8153-195021925F97}"/>
          </ac:picMkLst>
        </pc:picChg>
        <pc:picChg chg="add del mod">
          <ac:chgData name="Anna Houghton" userId="5be26200-f57e-431f-ab85-38f5048807f6" providerId="ADAL" clId="{21BFDA8E-9671-468E-B24B-DC773D8180C4}" dt="2022-04-07T09:10:18.684" v="64" actId="931"/>
          <ac:picMkLst>
            <pc:docMk/>
            <pc:sldMk cId="4062993469" sldId="267"/>
            <ac:picMk id="7" creationId="{ED295355-03C7-41A9-A615-2C292B947702}"/>
          </ac:picMkLst>
        </pc:picChg>
        <pc:picChg chg="add mod modCrop">
          <ac:chgData name="Anna Houghton" userId="5be26200-f57e-431f-ab85-38f5048807f6" providerId="ADAL" clId="{21BFDA8E-9671-468E-B24B-DC773D8180C4}" dt="2022-04-07T09:27:17.533" v="94" actId="1440"/>
          <ac:picMkLst>
            <pc:docMk/>
            <pc:sldMk cId="4062993469" sldId="267"/>
            <ac:picMk id="9" creationId="{3DC7A734-3C11-4514-B111-5D35BBB5E67C}"/>
          </ac:picMkLst>
        </pc:picChg>
      </pc:sldChg>
      <pc:sldMasterChg chg="setBg modSldLayout">
        <pc:chgData name="Anna Houghton" userId="5be26200-f57e-431f-ab85-38f5048807f6" providerId="ADAL" clId="{21BFDA8E-9671-468E-B24B-DC773D8180C4}" dt="2022-04-07T09:25:32.722" v="87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21BFDA8E-9671-468E-B24B-DC773D8180C4}" dt="2022-04-07T09:25:32.722" v="87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Simon Trist" userId="45427043-9c85-464f-af3e-064f94ba39ff" providerId="ADAL" clId="{BD50C2FC-CF43-4D83-A493-6ACC49F1A689}"/>
    <pc:docChg chg="custSel addSld modSld">
      <pc:chgData name="Simon Trist" userId="45427043-9c85-464f-af3e-064f94ba39ff" providerId="ADAL" clId="{BD50C2FC-CF43-4D83-A493-6ACC49F1A689}" dt="2024-04-02T10:13:08.372" v="7" actId="14826"/>
      <pc:docMkLst>
        <pc:docMk/>
      </pc:docMkLst>
      <pc:sldChg chg="modSp">
        <pc:chgData name="Simon Trist" userId="45427043-9c85-464f-af3e-064f94ba39ff" providerId="ADAL" clId="{BD50C2FC-CF43-4D83-A493-6ACC49F1A689}" dt="2024-04-02T10:13:08.372" v="7" actId="14826"/>
        <pc:sldMkLst>
          <pc:docMk/>
          <pc:sldMk cId="3899419961" sldId="426"/>
        </pc:sldMkLst>
        <pc:picChg chg="mod">
          <ac:chgData name="Simon Trist" userId="45427043-9c85-464f-af3e-064f94ba39ff" providerId="ADAL" clId="{BD50C2FC-CF43-4D83-A493-6ACC49F1A689}" dt="2024-04-02T10:13:08.372" v="7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mod">
        <pc:chgData name="Simon Trist" userId="45427043-9c85-464f-af3e-064f94ba39ff" providerId="ADAL" clId="{BD50C2FC-CF43-4D83-A493-6ACC49F1A689}" dt="2024-03-12T14:49:53.964" v="1"/>
        <pc:sldMkLst>
          <pc:docMk/>
          <pc:sldMk cId="4244311125" sldId="466"/>
        </pc:sldMkLst>
        <pc:picChg chg="add mod">
          <ac:chgData name="Simon Trist" userId="45427043-9c85-464f-af3e-064f94ba39ff" providerId="ADAL" clId="{BD50C2FC-CF43-4D83-A493-6ACC49F1A689}" dt="2024-03-12T14:49:53.964" v="1"/>
          <ac:picMkLst>
            <pc:docMk/>
            <pc:sldMk cId="4244311125" sldId="466"/>
            <ac:picMk id="2" creationId="{2773C113-9F04-F392-1F12-64328BFDB36A}"/>
          </ac:picMkLst>
        </pc:picChg>
        <pc:picChg chg="del">
          <ac:chgData name="Simon Trist" userId="45427043-9c85-464f-af3e-064f94ba39ff" providerId="ADAL" clId="{BD50C2FC-CF43-4D83-A493-6ACC49F1A689}" dt="2024-03-12T14:49:47.207" v="0" actId="478"/>
          <ac:picMkLst>
            <pc:docMk/>
            <pc:sldMk cId="4244311125" sldId="466"/>
            <ac:picMk id="3" creationId="{6188FECC-DD5A-B08B-5362-C9CD63049CA5}"/>
          </ac:picMkLst>
        </pc:picChg>
      </pc:sldChg>
      <pc:sldChg chg="addSp delSp modSp mod">
        <pc:chgData name="Simon Trist" userId="45427043-9c85-464f-af3e-064f94ba39ff" providerId="ADAL" clId="{BD50C2FC-CF43-4D83-A493-6ACC49F1A689}" dt="2024-03-12T14:50:25.435" v="6"/>
        <pc:sldMkLst>
          <pc:docMk/>
          <pc:sldMk cId="402510667" sldId="467"/>
        </pc:sldMkLst>
        <pc:picChg chg="add mod">
          <ac:chgData name="Simon Trist" userId="45427043-9c85-464f-af3e-064f94ba39ff" providerId="ADAL" clId="{BD50C2FC-CF43-4D83-A493-6ACC49F1A689}" dt="2024-03-12T14:50:25.435" v="6"/>
          <ac:picMkLst>
            <pc:docMk/>
            <pc:sldMk cId="402510667" sldId="467"/>
            <ac:picMk id="2" creationId="{3F382407-1CAD-52F6-A989-42D6B9A3F927}"/>
          </ac:picMkLst>
        </pc:picChg>
        <pc:picChg chg="del">
          <ac:chgData name="Simon Trist" userId="45427043-9c85-464f-af3e-064f94ba39ff" providerId="ADAL" clId="{BD50C2FC-CF43-4D83-A493-6ACC49F1A689}" dt="2024-03-12T14:50:17.296" v="5" actId="478"/>
          <ac:picMkLst>
            <pc:docMk/>
            <pc:sldMk cId="402510667" sldId="467"/>
            <ac:picMk id="3" creationId="{A5296C23-A6C6-B166-936E-7CDB8DFF83EB}"/>
          </ac:picMkLst>
        </pc:picChg>
      </pc:sldChg>
      <pc:sldChg chg="addSp delSp modSp add mod">
        <pc:chgData name="Simon Trist" userId="45427043-9c85-464f-af3e-064f94ba39ff" providerId="ADAL" clId="{BD50C2FC-CF43-4D83-A493-6ACC49F1A689}" dt="2024-03-12T14:50:09.494" v="4"/>
        <pc:sldMkLst>
          <pc:docMk/>
          <pc:sldMk cId="1986242962" sldId="469"/>
        </pc:sldMkLst>
        <pc:picChg chg="del">
          <ac:chgData name="Simon Trist" userId="45427043-9c85-464f-af3e-064f94ba39ff" providerId="ADAL" clId="{BD50C2FC-CF43-4D83-A493-6ACC49F1A689}" dt="2024-03-12T14:50:00.287" v="3" actId="478"/>
          <ac:picMkLst>
            <pc:docMk/>
            <pc:sldMk cId="1986242962" sldId="469"/>
            <ac:picMk id="2" creationId="{2773C113-9F04-F392-1F12-64328BFDB36A}"/>
          </ac:picMkLst>
        </pc:picChg>
        <pc:picChg chg="add mod">
          <ac:chgData name="Simon Trist" userId="45427043-9c85-464f-af3e-064f94ba39ff" providerId="ADAL" clId="{BD50C2FC-CF43-4D83-A493-6ACC49F1A689}" dt="2024-03-12T14:50:09.494" v="4"/>
          <ac:picMkLst>
            <pc:docMk/>
            <pc:sldMk cId="1986242962" sldId="469"/>
            <ac:picMk id="3" creationId="{18953D0F-3794-7276-FD1E-4A75495AD15D}"/>
          </ac:picMkLst>
        </pc:picChg>
      </pc:sldChg>
    </pc:docChg>
  </pc:docChgLst>
  <pc:docChgLst>
    <pc:chgData name="Anna Houghton" userId="5be26200-f57e-431f-ab85-38f5048807f6" providerId="ADAL" clId="{4D2D2F66-E632-4BBE-AFDA-43F308981E23}"/>
    <pc:docChg chg="custSel delSld modSld sldOrd">
      <pc:chgData name="Anna Houghton" userId="5be26200-f57e-431f-ab85-38f5048807f6" providerId="ADAL" clId="{4D2D2F66-E632-4BBE-AFDA-43F308981E23}" dt="2023-03-13T11:15:21.248" v="76" actId="47"/>
      <pc:docMkLst>
        <pc:docMk/>
      </pc:docMkLst>
      <pc:sldChg chg="del">
        <pc:chgData name="Anna Houghton" userId="5be26200-f57e-431f-ab85-38f5048807f6" providerId="ADAL" clId="{4D2D2F66-E632-4BBE-AFDA-43F308981E23}" dt="2023-03-13T11:13:14.972" v="73" actId="47"/>
        <pc:sldMkLst>
          <pc:docMk/>
          <pc:sldMk cId="3634788606" sldId="261"/>
        </pc:sldMkLst>
      </pc:sldChg>
      <pc:sldChg chg="del">
        <pc:chgData name="Anna Houghton" userId="5be26200-f57e-431f-ab85-38f5048807f6" providerId="ADAL" clId="{4D2D2F66-E632-4BBE-AFDA-43F308981E23}" dt="2023-03-13T11:15:21.248" v="76" actId="47"/>
        <pc:sldMkLst>
          <pc:docMk/>
          <pc:sldMk cId="1790633150" sldId="263"/>
        </pc:sldMkLst>
      </pc:sldChg>
      <pc:sldChg chg="del">
        <pc:chgData name="Anna Houghton" userId="5be26200-f57e-431f-ab85-38f5048807f6" providerId="ADAL" clId="{4D2D2F66-E632-4BBE-AFDA-43F308981E23}" dt="2023-03-13T11:13:39.344" v="74" actId="47"/>
        <pc:sldMkLst>
          <pc:docMk/>
          <pc:sldMk cId="1929439160" sldId="266"/>
        </pc:sldMkLst>
      </pc:sldChg>
      <pc:sldChg chg="del">
        <pc:chgData name="Anna Houghton" userId="5be26200-f57e-431f-ab85-38f5048807f6" providerId="ADAL" clId="{4D2D2F66-E632-4BBE-AFDA-43F308981E23}" dt="2023-03-13T11:13:41.832" v="75" actId="47"/>
        <pc:sldMkLst>
          <pc:docMk/>
          <pc:sldMk cId="4062993469" sldId="267"/>
        </pc:sldMkLst>
      </pc:sldChg>
      <pc:sldChg chg="addSp delSp modSp mod delAnim">
        <pc:chgData name="Anna Houghton" userId="5be26200-f57e-431f-ab85-38f5048807f6" providerId="ADAL" clId="{4D2D2F66-E632-4BBE-AFDA-43F308981E23}" dt="2023-03-13T08:13:16.542" v="59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4D2D2F66-E632-4BBE-AFDA-43F308981E23}" dt="2023-03-13T08:13:16.542" v="59" actId="1076"/>
          <ac:spMkLst>
            <pc:docMk/>
            <pc:sldMk cId="1649732292" sldId="268"/>
            <ac:spMk id="3" creationId="{6D84C325-040A-71E9-CFDB-DFB8A103F940}"/>
          </ac:spMkLst>
        </pc:spChg>
        <pc:picChg chg="del">
          <ac:chgData name="Anna Houghton" userId="5be26200-f57e-431f-ab85-38f5048807f6" providerId="ADAL" clId="{4D2D2F66-E632-4BBE-AFDA-43F308981E23}" dt="2023-03-13T08:13:13.641" v="58" actId="478"/>
          <ac:picMkLst>
            <pc:docMk/>
            <pc:sldMk cId="1649732292" sldId="268"/>
            <ac:picMk id="2" creationId="{458E1B61-4F8F-41C7-8801-2459D7D95B82}"/>
          </ac:picMkLst>
        </pc:picChg>
        <pc:picChg chg="del">
          <ac:chgData name="Anna Houghton" userId="5be26200-f57e-431f-ab85-38f5048807f6" providerId="ADAL" clId="{4D2D2F66-E632-4BBE-AFDA-43F308981E23}" dt="2023-03-13T08:12:45.180" v="3" actId="478"/>
          <ac:picMkLst>
            <pc:docMk/>
            <pc:sldMk cId="1649732292" sldId="268"/>
            <ac:picMk id="6" creationId="{806EB8C1-5692-4C26-B5D8-5889DC2C9B50}"/>
          </ac:picMkLst>
        </pc:picChg>
        <pc:picChg chg="del">
          <ac:chgData name="Anna Houghton" userId="5be26200-f57e-431f-ab85-38f5048807f6" providerId="ADAL" clId="{4D2D2F66-E632-4BBE-AFDA-43F308981E23}" dt="2023-03-13T08:12:43.367" v="2" actId="478"/>
          <ac:picMkLst>
            <pc:docMk/>
            <pc:sldMk cId="1649732292" sldId="268"/>
            <ac:picMk id="1026" creationId="{7A66C248-5EBB-4992-A138-B3B7384D9962}"/>
          </ac:picMkLst>
        </pc:picChg>
      </pc:sldChg>
      <pc:sldChg chg="del">
        <pc:chgData name="Anna Houghton" userId="5be26200-f57e-431f-ab85-38f5048807f6" providerId="ADAL" clId="{4D2D2F66-E632-4BBE-AFDA-43F308981E23}" dt="2023-03-13T11:00:43.968" v="60" actId="47"/>
        <pc:sldMkLst>
          <pc:docMk/>
          <pc:sldMk cId="3311107479" sldId="300"/>
        </pc:sldMkLst>
      </pc:sldChg>
      <pc:sldChg chg="del">
        <pc:chgData name="Anna Houghton" userId="5be26200-f57e-431f-ab85-38f5048807f6" providerId="ADAL" clId="{4D2D2F66-E632-4BBE-AFDA-43F308981E23}" dt="2023-03-13T11:00:53.108" v="61" actId="47"/>
        <pc:sldMkLst>
          <pc:docMk/>
          <pc:sldMk cId="3624082186" sldId="411"/>
        </pc:sldMkLst>
      </pc:sldChg>
      <pc:sldChg chg="del">
        <pc:chgData name="Anna Houghton" userId="5be26200-f57e-431f-ab85-38f5048807f6" providerId="ADAL" clId="{4D2D2F66-E632-4BBE-AFDA-43F308981E23}" dt="2023-03-13T11:01:34.590" v="67" actId="47"/>
        <pc:sldMkLst>
          <pc:docMk/>
          <pc:sldMk cId="873335759" sldId="412"/>
        </pc:sldMkLst>
      </pc:sldChg>
      <pc:sldChg chg="del">
        <pc:chgData name="Anna Houghton" userId="5be26200-f57e-431f-ab85-38f5048807f6" providerId="ADAL" clId="{4D2D2F66-E632-4BBE-AFDA-43F308981E23}" dt="2023-03-13T11:06:02.362" v="69" actId="47"/>
        <pc:sldMkLst>
          <pc:docMk/>
          <pc:sldMk cId="1720724939" sldId="414"/>
        </pc:sldMkLst>
      </pc:sldChg>
      <pc:sldChg chg="delSp del mod">
        <pc:chgData name="Anna Houghton" userId="5be26200-f57e-431f-ab85-38f5048807f6" providerId="ADAL" clId="{4D2D2F66-E632-4BBE-AFDA-43F308981E23}" dt="2023-03-13T08:12:39.359" v="1" actId="2696"/>
        <pc:sldMkLst>
          <pc:docMk/>
          <pc:sldMk cId="2524469233" sldId="425"/>
        </pc:sldMkLst>
        <pc:spChg chg="del">
          <ac:chgData name="Anna Houghton" userId="5be26200-f57e-431f-ab85-38f5048807f6" providerId="ADAL" clId="{4D2D2F66-E632-4BBE-AFDA-43F308981E23}" dt="2023-03-13T08:12:31.822" v="0" actId="478"/>
          <ac:spMkLst>
            <pc:docMk/>
            <pc:sldMk cId="2524469233" sldId="425"/>
            <ac:spMk id="6" creationId="{AEBF28CD-1D30-480D-B6FB-C037C8177E26}"/>
          </ac:spMkLst>
        </pc:spChg>
      </pc:sldChg>
      <pc:sldChg chg="del">
        <pc:chgData name="Anna Houghton" userId="5be26200-f57e-431f-ab85-38f5048807f6" providerId="ADAL" clId="{4D2D2F66-E632-4BBE-AFDA-43F308981E23}" dt="2023-03-13T11:01:06.498" v="62" actId="47"/>
        <pc:sldMkLst>
          <pc:docMk/>
          <pc:sldMk cId="3079895639" sldId="427"/>
        </pc:sldMkLst>
      </pc:sldChg>
      <pc:sldChg chg="del">
        <pc:chgData name="Anna Houghton" userId="5be26200-f57e-431f-ab85-38f5048807f6" providerId="ADAL" clId="{4D2D2F66-E632-4BBE-AFDA-43F308981E23}" dt="2023-03-13T11:01:32.962" v="66" actId="47"/>
        <pc:sldMkLst>
          <pc:docMk/>
          <pc:sldMk cId="1927161087" sldId="428"/>
        </pc:sldMkLst>
      </pc:sldChg>
      <pc:sldChg chg="del">
        <pc:chgData name="Anna Houghton" userId="5be26200-f57e-431f-ab85-38f5048807f6" providerId="ADAL" clId="{4D2D2F66-E632-4BBE-AFDA-43F308981E23}" dt="2023-03-13T11:01:39.419" v="68" actId="47"/>
        <pc:sldMkLst>
          <pc:docMk/>
          <pc:sldMk cId="3665783734" sldId="440"/>
        </pc:sldMkLst>
      </pc:sldChg>
      <pc:sldChg chg="del">
        <pc:chgData name="Anna Houghton" userId="5be26200-f57e-431f-ab85-38f5048807f6" providerId="ADAL" clId="{4D2D2F66-E632-4BBE-AFDA-43F308981E23}" dt="2023-03-13T11:01:18.190" v="63" actId="47"/>
        <pc:sldMkLst>
          <pc:docMk/>
          <pc:sldMk cId="1504199207" sldId="441"/>
        </pc:sldMkLst>
      </pc:sldChg>
      <pc:sldChg chg="del">
        <pc:chgData name="Anna Houghton" userId="5be26200-f57e-431f-ab85-38f5048807f6" providerId="ADAL" clId="{4D2D2F66-E632-4BBE-AFDA-43F308981E23}" dt="2023-03-13T11:01:20.148" v="64" actId="47"/>
        <pc:sldMkLst>
          <pc:docMk/>
          <pc:sldMk cId="1696063120" sldId="442"/>
        </pc:sldMkLst>
      </pc:sldChg>
      <pc:sldChg chg="del">
        <pc:chgData name="Anna Houghton" userId="5be26200-f57e-431f-ab85-38f5048807f6" providerId="ADAL" clId="{4D2D2F66-E632-4BBE-AFDA-43F308981E23}" dt="2023-03-13T11:01:21.487" v="65" actId="47"/>
        <pc:sldMkLst>
          <pc:docMk/>
          <pc:sldMk cId="1655520744" sldId="443"/>
        </pc:sldMkLst>
      </pc:sldChg>
      <pc:sldChg chg="del ord">
        <pc:chgData name="Anna Houghton" userId="5be26200-f57e-431f-ab85-38f5048807f6" providerId="ADAL" clId="{4D2D2F66-E632-4BBE-AFDA-43F308981E23}" dt="2023-03-13T11:09:43.099" v="72" actId="47"/>
        <pc:sldMkLst>
          <pc:docMk/>
          <pc:sldMk cId="2954453068" sldId="444"/>
        </pc:sldMkLst>
      </pc:sldChg>
      <pc:sldMasterChg chg="delSldLayout">
        <pc:chgData name="Anna Houghton" userId="5be26200-f57e-431f-ab85-38f5048807f6" providerId="ADAL" clId="{4D2D2F66-E632-4BBE-AFDA-43F308981E23}" dt="2023-03-13T11:01:21.487" v="65" actId="47"/>
        <pc:sldMasterMkLst>
          <pc:docMk/>
          <pc:sldMasterMk cId="3666270948" sldId="2147483648"/>
        </pc:sldMasterMkLst>
        <pc:sldLayoutChg chg="del">
          <pc:chgData name="Anna Houghton" userId="5be26200-f57e-431f-ab85-38f5048807f6" providerId="ADAL" clId="{4D2D2F66-E632-4BBE-AFDA-43F308981E23}" dt="2023-03-13T11:01:21.487" v="65" actId="47"/>
          <pc:sldLayoutMkLst>
            <pc:docMk/>
            <pc:sldMasterMk cId="3666270948" sldId="2147483648"/>
            <pc:sldLayoutMk cId="46209326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7BA99-6CDD-4BB3-832F-AD986AC35900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9D503-53A0-4D52-9809-15E68AA0E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29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264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184849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53D0F-3794-7276-FD1E-4A75495AD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4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"/>
            <a:ext cx="12191999" cy="6856314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7573" y="1320573"/>
            <a:ext cx="4216854" cy="42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382407-1CAD-52F6-A989-42D6B9A3F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28425934-8D8A-5FAD-2668-49B18114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27" y="-28165"/>
            <a:ext cx="12225866" cy="68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0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72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64A7D6B-1479-4731-5C6E-F8B6436C1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9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3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7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3C113-9F04-F392-1F12-64328BFDB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1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Props1.xml><?xml version="1.0" encoding="utf-8"?>
<ds:datastoreItem xmlns:ds="http://schemas.openxmlformats.org/officeDocument/2006/customXml" ds:itemID="{0B96449B-2939-4FE8-BA81-565FFEEE32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BC7C71-65C4-49EC-9E09-57C38B00CDAD}"/>
</file>

<file path=customXml/itemProps3.xml><?xml version="1.0" encoding="utf-8"?>
<ds:datastoreItem xmlns:ds="http://schemas.openxmlformats.org/officeDocument/2006/customXml" ds:itemID="{0ED1BFD0-E298-4B15-BCA4-DE0BF9C632C9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5673</TotalTime>
  <Words>99</Words>
  <Application>Microsoft Office PowerPoint</Application>
  <PresentationFormat>Widescreen</PresentationFormat>
  <Paragraphs>10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21</cp:revision>
  <dcterms:created xsi:type="dcterms:W3CDTF">2022-04-05T22:52:55Z</dcterms:created>
  <dcterms:modified xsi:type="dcterms:W3CDTF">2024-04-02T10:13:13Z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