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80017" autoAdjust="0"/>
  </p:normalViewPr>
  <p:slideViewPr>
    <p:cSldViewPr snapToGrid="0">
      <p:cViewPr varScale="1">
        <p:scale>
          <a:sx n="67" d="100"/>
          <a:sy n="67" d="100"/>
        </p:scale>
        <p:origin x="12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wift" userId="a49e7b3f-ad1e-4ca0-974f-1d50898be3a5" providerId="ADAL" clId="{685BE1AD-8B3F-4B5B-B247-958955BAAC70}"/>
    <pc:docChg chg="modSld sldOrd">
      <pc:chgData name="David Swift" userId="a49e7b3f-ad1e-4ca0-974f-1d50898be3a5" providerId="ADAL" clId="{685BE1AD-8B3F-4B5B-B247-958955BAAC70}" dt="2022-08-07T16:22:28.501" v="1"/>
      <pc:docMkLst>
        <pc:docMk/>
      </pc:docMkLst>
      <pc:sldChg chg="ord">
        <pc:chgData name="David Swift" userId="a49e7b3f-ad1e-4ca0-974f-1d50898be3a5" providerId="ADAL" clId="{685BE1AD-8B3F-4B5B-B247-958955BAAC70}" dt="2022-08-07T16:22:28.501" v="1"/>
        <pc:sldMkLst>
          <pc:docMk/>
          <pc:sldMk cId="4063635159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AF92C-1664-4047-8A29-8D92D6617F92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C4EDA-A41D-4866-B450-D17E990085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61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 could choose to fundraise for Mary Meals.  </a:t>
            </a:r>
          </a:p>
          <a:p>
            <a:pPr algn="just" rtl="0" fontAlgn="base"/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Our supporters never fail to amaze us with their inspiring and original fundraising ideas. ​  </a:t>
            </a:r>
          </a:p>
          <a:p>
            <a:pPr algn="just" rtl="0" fontAlgn="base"/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​Inspiring nine-year-old Madison Burns hiked for five days, reaching the summit of five of the highest mountains in the UK and raising £700 for Mary’s Meals. ​ 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C4EDA-A41D-4866-B450-D17E9900850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802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could choose to volunteer – like I do.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welcome everyone into the Mary’s Meals family and believe each of us has something to contribute towards our work.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​We have volunteer groups across the UK, open to all, including students and young people.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C4EDA-A41D-4866-B450-D17E9900850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59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Leaving a gift in your will to Mary’s Meals is simple, and your generosity will help build a brighter future for hungry children around the world.  </a:t>
            </a:r>
          </a:p>
          <a:p>
            <a:pPr fontAlgn="base"/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 are offering our supporters a free will writing service in partnership with </a:t>
            </a:r>
            <a:r>
              <a:rPr lang="en-GB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Farewill</a:t>
            </a:r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the largest will writer in the UK</a:t>
            </a:r>
            <a:r>
              <a:rPr lang="en-GB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 </a:t>
            </a:r>
            <a:endParaRPr lang="en-GB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C4EDA-A41D-4866-B450-D17E9900850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37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could mark your birthday by inviting friends to make a small donation to a Facebook fundraiser.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Simply click on 'Fundraisers' in your Facebook menu and select Mary's Meals as your chosen charity.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C4EDA-A41D-4866-B450-D17E9900850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079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 fontAlgn="base"/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Our online shop has a lovely selection of gifts – from beautiful cards that will feed a child for a year, to Mary’s Meals t-shirts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C4EDA-A41D-4866-B450-D17E9900850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72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lots of ways to donate while you shop!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our website to find out about using cashback sites and even donating your Nectar points!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C4EDA-A41D-4866-B450-D17E9900850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40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find out more, please visit marysmeals.org.uk – or ask me any questions!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C4EDA-A41D-4866-B450-D17E9900850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20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5DA7-BE7C-33C8-362D-9A646BB1B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42B4BD-06FF-7FA7-D454-9F5FC974D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C2F77-D87B-5027-068C-E19EF0467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732-A269-6929-EB3B-978FA30E4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1ADE8-9DE1-91A6-7E1D-4F23C61F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45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DC44-E195-264F-F492-D21D680F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082E7-DB15-D385-7442-17DE138A5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8629B-816E-55C5-9DC5-17CD24D0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991B2-0057-8000-D75B-0A655B77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5A15A-182A-25AB-12DE-B3C11BDC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8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5A6311-56E3-1DED-048B-E2F4221907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9F4B6E-A4E1-7BDE-C973-106A1CE4B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91E3D-9660-23D9-B402-112114CF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CDE00-1AE9-A1A2-6265-E731EEAD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46602-B1A2-24F2-0DEF-5E25011A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7740D-0DDD-3D0D-B738-7C48F0EC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A37FB-67B1-92AE-3FDF-5327EBD2E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364EB-5510-8B19-C242-2D638D0D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20939-8E0D-3C40-AFF6-4D479B5E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3967B-831E-6636-D581-9D788626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8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9E9B8-1242-95F9-60D7-EDA90876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28875-A730-6DD4-73A2-384290C27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C72DE-50AF-D43E-8617-3B98EF0F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D6258-B78D-12E7-8F24-B7DF0DD9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A1B18-2743-0A4D-9C3B-44D5890D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0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87684-8E8C-75D4-6625-5D700239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A1104-6BB8-1368-25B5-C6D109C3C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722E9-566B-83C1-0F65-57A95A5FB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9D448-9C28-D988-4580-2B6858D0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3F2DC-42CC-94FA-0BD7-18BE393D7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285-FC88-F85D-EE5B-1A19799C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27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57C6-1B51-5F4F-ADDC-DD1ABD1F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0047E-9E1C-5152-8FD3-6FBDA54EE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52F-5EB7-14D6-24ED-1445929A7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0744D-374A-4AFC-AB2C-D4F5C49E1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489B6-A7EB-C0AA-1F64-32A8C99A9D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B00088-C5EC-4087-CA5F-944428D0A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C619A-5EF0-7DE5-D27C-773A2F210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3420B-A7E3-A963-849B-397AA81B6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7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A9E6C-43CB-2816-40CC-025FD695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257D7-88D3-42EB-749D-DC037DA8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E4030-D9BD-A38F-4A50-C0E432F66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A14D5-FB54-2C55-695C-8EC39F0C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49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FCF7E-79DD-5B4B-EB1A-B33FDDB4F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6B0CBB-90BE-7CA5-3E5B-347B4954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2FEA7-357E-5684-3802-871AF69E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987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1EBD0-706F-A532-D3E0-398DDC83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6228D-BC13-F684-196F-1EE8F3E79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1FCAF-8F64-465B-EE54-D81F5C088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6F612-7BBA-E258-CD02-6DBB8C303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CCA61-FD56-63A2-3CA1-C6DA7C45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92314-206E-0AA0-F64A-552DDFB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41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48D8-C926-179A-B614-AC1341B5D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A4C94C-157B-B9FE-3418-EFF675DA12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B4D04-73D4-D0BE-99BD-54B6FB17C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02A3A-D085-0A88-AF6A-B9937B26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800B6-AFA6-6AE8-A31A-8CFFAAA33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3E8D7-8F2A-62B7-BA2C-4308E629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28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6CE028-74A0-C7F7-059F-2003D90E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2B9C5-0937-0A31-2F5C-F2C201AB8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18E08-9760-FA36-587A-5BA771BD9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E0A2-90EF-4A96-9F58-1E8DA63FD1BA}" type="datetimeFigureOut">
              <a:rPr lang="en-GB" smtClean="0"/>
              <a:t>07/06/2024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D0FB2-EA8B-5569-0012-85F1F6C2A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7AEC6-B0A9-F04A-48A3-A4FAB0AC6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55CCD-730E-4D1B-ADDB-8C76BBF8C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75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E7C4AAF4-0E75-CE37-F3FF-3AD8A114D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8270" b="7824"/>
          <a:stretch/>
        </p:blipFill>
        <p:spPr>
          <a:xfrm>
            <a:off x="-1" y="0"/>
            <a:ext cx="1097928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7EA309-625D-6B62-E6D4-FD39DF0BA3AA}"/>
              </a:ext>
            </a:extLst>
          </p:cNvPr>
          <p:cNvSpPr/>
          <p:nvPr/>
        </p:nvSpPr>
        <p:spPr>
          <a:xfrm>
            <a:off x="7821039" y="1"/>
            <a:ext cx="4370962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8D582-219C-DBB9-C023-12BB9C947432}"/>
              </a:ext>
            </a:extLst>
          </p:cNvPr>
          <p:cNvSpPr txBox="1"/>
          <p:nvPr/>
        </p:nvSpPr>
        <p:spPr>
          <a:xfrm>
            <a:off x="8596009" y="3681919"/>
            <a:ext cx="2821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 to 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work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7F9189C-953C-D3CE-E1FD-325F0690E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71" y="713491"/>
            <a:ext cx="2116982" cy="239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4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7EA309-625D-6B62-E6D4-FD39DF0BA3AA}"/>
              </a:ext>
            </a:extLst>
          </p:cNvPr>
          <p:cNvSpPr/>
          <p:nvPr/>
        </p:nvSpPr>
        <p:spPr>
          <a:xfrm>
            <a:off x="0" y="0"/>
            <a:ext cx="710946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8D582-219C-DBB9-C023-12BB9C947432}"/>
              </a:ext>
            </a:extLst>
          </p:cNvPr>
          <p:cNvSpPr txBox="1"/>
          <p:nvPr/>
        </p:nvSpPr>
        <p:spPr>
          <a:xfrm>
            <a:off x="1434020" y="2930653"/>
            <a:ext cx="4011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</a:t>
            </a:r>
          </a:p>
        </p:txBody>
      </p:sp>
      <p:pic>
        <p:nvPicPr>
          <p:cNvPr id="4" name="Picture 3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9578C6FC-087B-3672-F699-24A84383B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0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around a table with cups on it&#10;&#10;Description automatically generated with medium confidence">
            <a:extLst>
              <a:ext uri="{FF2B5EF4-FFF2-40B4-BE49-F238E27FC236}">
                <a16:creationId xmlns:a16="http://schemas.microsoft.com/office/drawing/2014/main" id="{414067F8-E0A9-DBE2-EAFD-A0C552C71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9000" r="19813" b="6000"/>
          <a:stretch/>
        </p:blipFill>
        <p:spPr>
          <a:xfrm>
            <a:off x="0" y="0"/>
            <a:ext cx="719328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7EA309-625D-6B62-E6D4-FD39DF0BA3AA}"/>
              </a:ext>
            </a:extLst>
          </p:cNvPr>
          <p:cNvSpPr/>
          <p:nvPr/>
        </p:nvSpPr>
        <p:spPr>
          <a:xfrm>
            <a:off x="6828492" y="0"/>
            <a:ext cx="5363508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8D582-219C-DBB9-C023-12BB9C947432}"/>
              </a:ext>
            </a:extLst>
          </p:cNvPr>
          <p:cNvSpPr txBox="1"/>
          <p:nvPr/>
        </p:nvSpPr>
        <p:spPr>
          <a:xfrm>
            <a:off x="7021586" y="2644170"/>
            <a:ext cx="4977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 your time and skills </a:t>
            </a:r>
          </a:p>
        </p:txBody>
      </p:sp>
    </p:spTree>
    <p:extLst>
      <p:ext uri="{BB962C8B-B14F-4D97-AF65-F5344CB8AC3E}">
        <p14:creationId xmlns:p14="http://schemas.microsoft.com/office/powerpoint/2010/main" val="4063635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child&#10;&#10;Description automatically generated with medium confidence">
            <a:extLst>
              <a:ext uri="{FF2B5EF4-FFF2-40B4-BE49-F238E27FC236}">
                <a16:creationId xmlns:a16="http://schemas.microsoft.com/office/drawing/2014/main" id="{F6936324-4D54-C7A9-1925-CD09C9A4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06" y="0"/>
            <a:ext cx="929039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7EA309-625D-6B62-E6D4-FD39DF0BA3AA}"/>
              </a:ext>
            </a:extLst>
          </p:cNvPr>
          <p:cNvSpPr/>
          <p:nvPr/>
        </p:nvSpPr>
        <p:spPr>
          <a:xfrm>
            <a:off x="0" y="0"/>
            <a:ext cx="569214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8D582-219C-DBB9-C023-12BB9C947432}"/>
              </a:ext>
            </a:extLst>
          </p:cNvPr>
          <p:cNvSpPr txBox="1"/>
          <p:nvPr/>
        </p:nvSpPr>
        <p:spPr>
          <a:xfrm>
            <a:off x="237192" y="2552730"/>
            <a:ext cx="4977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a gift </a:t>
            </a: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your will </a:t>
            </a:r>
          </a:p>
        </p:txBody>
      </p:sp>
    </p:spTree>
    <p:extLst>
      <p:ext uri="{BB962C8B-B14F-4D97-AF65-F5344CB8AC3E}">
        <p14:creationId xmlns:p14="http://schemas.microsoft.com/office/powerpoint/2010/main" val="2612716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edium shot of kids holding cups&#10;&#10;Description automatically generated with low confidence">
            <a:extLst>
              <a:ext uri="{FF2B5EF4-FFF2-40B4-BE49-F238E27FC236}">
                <a16:creationId xmlns:a16="http://schemas.microsoft.com/office/drawing/2014/main" id="{6F4F4B2F-6B74-0E20-4F1F-D4752D8E1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5" r="16722"/>
          <a:stretch/>
        </p:blipFill>
        <p:spPr>
          <a:xfrm>
            <a:off x="0" y="0"/>
            <a:ext cx="677515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7EA309-625D-6B62-E6D4-FD39DF0BA3AA}"/>
              </a:ext>
            </a:extLst>
          </p:cNvPr>
          <p:cNvSpPr/>
          <p:nvPr/>
        </p:nvSpPr>
        <p:spPr>
          <a:xfrm>
            <a:off x="6499860" y="0"/>
            <a:ext cx="569214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8D582-219C-DBB9-C023-12BB9C947432}"/>
              </a:ext>
            </a:extLst>
          </p:cNvPr>
          <p:cNvSpPr txBox="1"/>
          <p:nvPr/>
        </p:nvSpPr>
        <p:spPr>
          <a:xfrm>
            <a:off x="6775151" y="2849910"/>
            <a:ext cx="4977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a Facebook fundraiser 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889F41-27B3-3DC5-3C67-9330CA05A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94" y="609630"/>
            <a:ext cx="2533272" cy="191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5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7EA309-625D-6B62-E6D4-FD39DF0BA3AA}"/>
              </a:ext>
            </a:extLst>
          </p:cNvPr>
          <p:cNvSpPr/>
          <p:nvPr/>
        </p:nvSpPr>
        <p:spPr>
          <a:xfrm>
            <a:off x="0" y="0"/>
            <a:ext cx="569214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8D582-219C-DBB9-C023-12BB9C947432}"/>
              </a:ext>
            </a:extLst>
          </p:cNvPr>
          <p:cNvSpPr txBox="1"/>
          <p:nvPr/>
        </p:nvSpPr>
        <p:spPr>
          <a:xfrm>
            <a:off x="290532" y="2404200"/>
            <a:ext cx="4977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it with school meals </a:t>
            </a:r>
          </a:p>
        </p:txBody>
      </p:sp>
      <p:pic>
        <p:nvPicPr>
          <p:cNvPr id="13" name="Picture 12" descr="A picture containing text, person, person, posing&#10;&#10;Description automatically generated">
            <a:extLst>
              <a:ext uri="{FF2B5EF4-FFF2-40B4-BE49-F238E27FC236}">
                <a16:creationId xmlns:a16="http://schemas.microsoft.com/office/drawing/2014/main" id="{825C0255-BA28-CC2D-D89F-3D12BBA88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77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7EA309-625D-6B62-E6D4-FD39DF0BA3AA}"/>
              </a:ext>
            </a:extLst>
          </p:cNvPr>
          <p:cNvSpPr/>
          <p:nvPr/>
        </p:nvSpPr>
        <p:spPr>
          <a:xfrm>
            <a:off x="6499860" y="0"/>
            <a:ext cx="569214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8D582-219C-DBB9-C023-12BB9C947432}"/>
              </a:ext>
            </a:extLst>
          </p:cNvPr>
          <p:cNvSpPr txBox="1"/>
          <p:nvPr/>
        </p:nvSpPr>
        <p:spPr>
          <a:xfrm>
            <a:off x="6775152" y="2186970"/>
            <a:ext cx="49773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</a:t>
            </a:r>
            <a:b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your shopping </a:t>
            </a:r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F8BEDC5-5C83-8A39-50D6-91D6C85C4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1" y="190500"/>
            <a:ext cx="2969051" cy="267462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5B40287-7A62-00F3-BBA7-B2BD9A23A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54" y="2186970"/>
            <a:ext cx="2842307" cy="1085604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29042BB7-5437-E882-94E6-458E0D738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7" y="3704706"/>
            <a:ext cx="2624308" cy="882028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740E4BF6-AD95-DAAA-62B6-B604FAB2F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24" y="4940366"/>
            <a:ext cx="3017568" cy="9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01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35E1608B-411E-4362-D7AF-0B8123952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r="20856"/>
          <a:stretch/>
        </p:blipFill>
        <p:spPr>
          <a:xfrm>
            <a:off x="1" y="0"/>
            <a:ext cx="67437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7EA309-625D-6B62-E6D4-FD39DF0BA3AA}"/>
              </a:ext>
            </a:extLst>
          </p:cNvPr>
          <p:cNvSpPr/>
          <p:nvPr/>
        </p:nvSpPr>
        <p:spPr>
          <a:xfrm>
            <a:off x="6499860" y="0"/>
            <a:ext cx="569214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8D582-219C-DBB9-C023-12BB9C947432}"/>
              </a:ext>
            </a:extLst>
          </p:cNvPr>
          <p:cNvSpPr txBox="1"/>
          <p:nvPr/>
        </p:nvSpPr>
        <p:spPr>
          <a:xfrm>
            <a:off x="6857270" y="3798537"/>
            <a:ext cx="497731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ctr"/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marysmeals.org.uk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CBB9E7A-56A5-1005-D7A9-66007F20C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60" y="774451"/>
            <a:ext cx="2116982" cy="239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9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317</Words>
  <Application>Microsoft Office PowerPoint</Application>
  <PresentationFormat>Widescreen</PresentationFormat>
  <Paragraphs>41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Swift</dc:creator>
  <cp:lastModifiedBy>Laura McKendrick</cp:lastModifiedBy>
  <cp:revision>4</cp:revision>
  <dcterms:created xsi:type="dcterms:W3CDTF">2022-07-05T20:06:38Z</dcterms:created>
  <dcterms:modified xsi:type="dcterms:W3CDTF">2024-06-07T13:48:40Z</dcterms:modified>
</cp:coreProperties>
</file>