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E1B869-C9A2-4565-8F8E-5B2531DFF586}" v="9" dt="2025-02-25T12:55:41.6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78" autoAdjust="0"/>
    <p:restoredTop sz="93447" autoAdjust="0"/>
  </p:normalViewPr>
  <p:slideViewPr>
    <p:cSldViewPr snapToGrid="0">
      <p:cViewPr varScale="1">
        <p:scale>
          <a:sx n="63" d="100"/>
          <a:sy n="63" d="100"/>
        </p:scale>
        <p:origin x="65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cott Paterson" userId="S::scott.paterson@marysmeals.org::dbeeca30-681b-4c42-ad9d-968a3634f2ec" providerId="AD" clId="Web-{A363EFAD-DEC3-89BD-DCC8-BA5750ECA434}"/>
    <pc:docChg chg="modSld">
      <pc:chgData name="Scott Paterson" userId="S::scott.paterson@marysmeals.org::dbeeca30-681b-4c42-ad9d-968a3634f2ec" providerId="AD" clId="Web-{A363EFAD-DEC3-89BD-DCC8-BA5750ECA434}" dt="2025-02-25T17:17:31.566" v="0"/>
      <pc:docMkLst>
        <pc:docMk/>
      </pc:docMkLst>
      <pc:sldChg chg="modNotes">
        <pc:chgData name="Scott Paterson" userId="S::scott.paterson@marysmeals.org::dbeeca30-681b-4c42-ad9d-968a3634f2ec" providerId="AD" clId="Web-{A363EFAD-DEC3-89BD-DCC8-BA5750ECA434}" dt="2025-02-25T17:17:31.566" v="0"/>
        <pc:sldMkLst>
          <pc:docMk/>
          <pc:sldMk cId="1878706455" sldId="25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B8BCAC-E541-47A9-975B-3D89C4B89029}" type="datetimeFigureOut">
              <a:rPr lang="en-GB" smtClean="0"/>
              <a:t>25/02/2025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D07D75-9756-4019-AF79-F1B39CE47457}" type="slidenum">
              <a:rPr lang="en-GB" smtClean="0"/>
              <a:t>‹#›</a:t>
            </a:fld>
            <a:endParaRPr lang="en-GB"/>
          </a:p>
        </p:txBody>
      </p:sp>
    </p:spTree>
    <p:extLst>
      <p:ext uri="{BB962C8B-B14F-4D97-AF65-F5344CB8AC3E}">
        <p14:creationId xmlns:p14="http://schemas.microsoft.com/office/powerpoint/2010/main" val="10548696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marysmeals.org.uk/get-involved/ways-to-give/leave-a-gift-in-your-will"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Symbol" panose="020B0604020202020204" pitchFamily="34" charset="0"/>
              <a:buChar char="•"/>
            </a:pPr>
            <a:r>
              <a:rPr lang="en-GB"/>
              <a:t>By leaving a gift to Mary’s Meals, you will feed hungry children living in the world’s poorest countries. But your generosity won’t just deliver a meal, it will help pave the way to a brighter future for the next generation.</a:t>
            </a:r>
          </a:p>
          <a:p>
            <a:pPr>
              <a:buFont typeface="Arial" panose="020B0604020202020204" pitchFamily="34" charset="0"/>
              <a:buChar char="•"/>
            </a:pPr>
            <a:endParaRPr lang="en-GB" dirty="0"/>
          </a:p>
          <a:p>
            <a:pPr>
              <a:buFont typeface="Symbol" panose="020B0604020202020204" pitchFamily="34" charset="0"/>
              <a:buChar char="•"/>
            </a:pPr>
            <a:r>
              <a:rPr lang="en-GB"/>
              <a:t>Your gift will have a lasting impact on the lives of children around the world. For </a:t>
            </a:r>
            <a:r>
              <a:rPr lang="en-GB" b="0" i="0">
                <a:effectLst/>
              </a:rPr>
              <a:t>Bernadette</a:t>
            </a:r>
            <a:r>
              <a:rPr lang="en-GB"/>
              <a:t>, the promise of a daily school meal changed her life. </a:t>
            </a:r>
            <a:br>
              <a:rPr lang="en-GB" dirty="0"/>
            </a:br>
            <a:endParaRPr lang="en-GB" dirty="0"/>
          </a:p>
          <a:p>
            <a:pPr>
              <a:buFont typeface="Symbol" panose="020B0604020202020204" pitchFamily="34" charset="0"/>
              <a:buChar char="•"/>
            </a:pPr>
            <a:r>
              <a:rPr lang="en-GB" b="0" i="0">
                <a:effectLst/>
              </a:rPr>
              <a:t>Bernadette </a:t>
            </a:r>
            <a:r>
              <a:rPr lang="en-GB"/>
              <a:t>is a teacher at </a:t>
            </a:r>
            <a:r>
              <a:rPr lang="en-GB" b="0" i="0">
                <a:effectLst/>
              </a:rPr>
              <a:t>Chilomoni Primary School, Malawi</a:t>
            </a:r>
            <a:r>
              <a:rPr lang="en-GB"/>
              <a:t>, where she was once a pupil. When she first started attending school, she suffered from debilitating hunger. It deprived her of energy and reduced her confidence in class.</a:t>
            </a:r>
            <a:br>
              <a:rPr lang="en-GB" dirty="0"/>
            </a:br>
            <a:endParaRPr lang="en-GB" dirty="0"/>
          </a:p>
          <a:p>
            <a:pPr>
              <a:buFont typeface="Symbol" panose="020B0604020202020204" pitchFamily="34" charset="0"/>
              <a:buChar char="•"/>
            </a:pPr>
            <a:r>
              <a:rPr lang="en-GB"/>
              <a:t>The introduction of Mary’s Meals’ school feeding programme changed all of that. With energy to learn and concentrate on her studies, </a:t>
            </a:r>
            <a:r>
              <a:rPr lang="en-GB" b="0" i="0">
                <a:effectLst/>
              </a:rPr>
              <a:t>Bernadette</a:t>
            </a:r>
            <a:r>
              <a:rPr lang="en-GB"/>
              <a:t> was able to gain an education and achieve her dream of becoming a teacher. </a:t>
            </a:r>
          </a:p>
          <a:p>
            <a:pPr>
              <a:buFont typeface="Arial" panose="020B0604020202020204" pitchFamily="34" charset="0"/>
              <a:buChar char="•"/>
            </a:pPr>
            <a:endParaRPr lang="en-US" dirty="0"/>
          </a:p>
          <a:p>
            <a:pPr>
              <a:buFont typeface="Symbol" panose="020B0604020202020204" pitchFamily="34" charset="0"/>
              <a:buChar char="•"/>
            </a:pPr>
            <a:r>
              <a:rPr lang="en-GB"/>
              <a:t>She says: "Every time I was in the top three positions in my class, it was because of Mary's Meals. I owe a great deal of my success to them.”</a:t>
            </a:r>
            <a:br>
              <a:rPr lang="en-GB" dirty="0"/>
            </a:br>
            <a:endParaRPr lang="en-US" dirty="0"/>
          </a:p>
          <a:p>
            <a:pPr>
              <a:buFont typeface="Symbol" panose="020B0604020202020204" pitchFamily="34" charset="0"/>
              <a:buChar char="•"/>
            </a:pPr>
            <a:r>
              <a:rPr lang="en-GB" b="0" i="0">
                <a:effectLst/>
              </a:rPr>
              <a:t>Bernadette</a:t>
            </a:r>
            <a:r>
              <a:rPr lang="en-GB"/>
              <a:t> now educates the next generation, helping to lift her community out of poverty. </a:t>
            </a:r>
            <a:br>
              <a:rPr lang="en-GB" dirty="0"/>
            </a:br>
            <a:endParaRPr lang="en-GB" dirty="0"/>
          </a:p>
          <a:p>
            <a:pPr>
              <a:buFont typeface="Symbol" panose="020B0604020202020204" pitchFamily="34" charset="0"/>
              <a:buChar char="•"/>
            </a:pPr>
            <a:r>
              <a:rPr lang="en-GB" b="0" i="0">
                <a:effectLst/>
              </a:rPr>
              <a:t>Bernadette</a:t>
            </a:r>
            <a:r>
              <a:rPr lang="en-GB"/>
              <a:t>’s story shows that leaving a gift in your will won’t just feed a child for a day. It will fuel generations with hope. </a:t>
            </a:r>
            <a:br>
              <a:rPr lang="en-GB" dirty="0"/>
            </a:br>
            <a:endParaRPr lang="en-GB" dirty="0"/>
          </a:p>
          <a:p>
            <a:pPr>
              <a:buFont typeface="Symbol" panose="020B0604020202020204" pitchFamily="34" charset="0"/>
              <a:buChar char="•"/>
            </a:pPr>
            <a:r>
              <a:rPr lang="en-GB"/>
              <a:t>Mary’s Meals offers a free will writing service in partnership with Farewill, the largest will writer in the UK. Supporters can use this free service whether or not they include Mary’s Meals in their will. </a:t>
            </a:r>
            <a:br>
              <a:rPr lang="en-GB" dirty="0"/>
            </a:br>
            <a:endParaRPr lang="en-GB" dirty="0"/>
          </a:p>
          <a:p>
            <a:pPr>
              <a:buFont typeface="Symbol" panose="020B0604020202020204" pitchFamily="34" charset="0"/>
              <a:buChar char="•"/>
            </a:pPr>
            <a:r>
              <a:rPr lang="en-GB"/>
              <a:t>To find out more about how to include Mary’s Meals in your will, please visit </a:t>
            </a:r>
            <a:r>
              <a:rPr lang="en-GB" u="sng" dirty="0">
                <a:hlinkClick r:id="rId3"/>
              </a:rPr>
              <a:t>www.marysmeals.org.uk/get-involved/ways-to-give/leave-a-gift-in-your-will</a:t>
            </a:r>
            <a:endParaRPr lang="en-GB" dirty="0"/>
          </a:p>
          <a:p>
            <a:pPr marL="171450" indent="-171450">
              <a:buFont typeface="Arial" panose="020B0604020202020204" pitchFamily="34" charset="0"/>
              <a:buChar char="•"/>
            </a:pPr>
            <a:endParaRPr lang="en-GB" dirty="0">
              <a:ea typeface="Calibri"/>
              <a:cs typeface="Calibri"/>
            </a:endParaRPr>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6AD07D75-9756-4019-AF79-F1B39CE47457}" type="slidenum">
              <a:rPr lang="en-GB" smtClean="0"/>
              <a:t>1</a:t>
            </a:fld>
            <a:endParaRPr lang="en-GB"/>
          </a:p>
        </p:txBody>
      </p:sp>
    </p:spTree>
    <p:extLst>
      <p:ext uri="{BB962C8B-B14F-4D97-AF65-F5344CB8AC3E}">
        <p14:creationId xmlns:p14="http://schemas.microsoft.com/office/powerpoint/2010/main" val="26664663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CC228-3365-48AA-3F8D-6FAAC9CB670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57204D1-C3ED-C5B9-B1EA-70393C54B2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B74EC49-8C48-A09F-BD02-C5B55F20D8C8}"/>
              </a:ext>
            </a:extLst>
          </p:cNvPr>
          <p:cNvSpPr>
            <a:spLocks noGrp="1"/>
          </p:cNvSpPr>
          <p:nvPr>
            <p:ph type="dt" sz="half" idx="10"/>
          </p:nvPr>
        </p:nvSpPr>
        <p:spPr/>
        <p:txBody>
          <a:bodyPr/>
          <a:lstStyle/>
          <a:p>
            <a:fld id="{0ECCE817-1281-46D4-BEE6-48CDD79C9329}" type="datetimeFigureOut">
              <a:rPr lang="en-GB" smtClean="0"/>
              <a:t>25/02/2025</a:t>
            </a:fld>
            <a:endParaRPr lang="en-GB"/>
          </a:p>
        </p:txBody>
      </p:sp>
      <p:sp>
        <p:nvSpPr>
          <p:cNvPr id="5" name="Footer Placeholder 4">
            <a:extLst>
              <a:ext uri="{FF2B5EF4-FFF2-40B4-BE49-F238E27FC236}">
                <a16:creationId xmlns:a16="http://schemas.microsoft.com/office/drawing/2014/main" id="{41843963-291F-0303-F6D8-D237841DFE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CAE346-CFA3-F427-AE4A-0D509ED48506}"/>
              </a:ext>
            </a:extLst>
          </p:cNvPr>
          <p:cNvSpPr>
            <a:spLocks noGrp="1"/>
          </p:cNvSpPr>
          <p:nvPr>
            <p:ph type="sldNum" sz="quarter" idx="12"/>
          </p:nvPr>
        </p:nvSpPr>
        <p:spPr/>
        <p:txBody>
          <a:bodyPr/>
          <a:lstStyle/>
          <a:p>
            <a:fld id="{98B4F1F8-C56F-4DEC-AF40-C23C3FB65A7E}" type="slidenum">
              <a:rPr lang="en-GB" smtClean="0"/>
              <a:t>‹#›</a:t>
            </a:fld>
            <a:endParaRPr lang="en-GB"/>
          </a:p>
        </p:txBody>
      </p:sp>
    </p:spTree>
    <p:extLst>
      <p:ext uri="{BB962C8B-B14F-4D97-AF65-F5344CB8AC3E}">
        <p14:creationId xmlns:p14="http://schemas.microsoft.com/office/powerpoint/2010/main" val="1336242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80A93-3038-367E-9BF5-D4EA29E24AF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C751096-7F99-318B-E7D1-6FD1B586B5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B17A67-E46A-00D7-343E-561F1290EECD}"/>
              </a:ext>
            </a:extLst>
          </p:cNvPr>
          <p:cNvSpPr>
            <a:spLocks noGrp="1"/>
          </p:cNvSpPr>
          <p:nvPr>
            <p:ph type="dt" sz="half" idx="10"/>
          </p:nvPr>
        </p:nvSpPr>
        <p:spPr/>
        <p:txBody>
          <a:bodyPr/>
          <a:lstStyle/>
          <a:p>
            <a:fld id="{0ECCE817-1281-46D4-BEE6-48CDD79C9329}" type="datetimeFigureOut">
              <a:rPr lang="en-GB" smtClean="0"/>
              <a:t>25/02/2025</a:t>
            </a:fld>
            <a:endParaRPr lang="en-GB"/>
          </a:p>
        </p:txBody>
      </p:sp>
      <p:sp>
        <p:nvSpPr>
          <p:cNvPr id="5" name="Footer Placeholder 4">
            <a:extLst>
              <a:ext uri="{FF2B5EF4-FFF2-40B4-BE49-F238E27FC236}">
                <a16:creationId xmlns:a16="http://schemas.microsoft.com/office/drawing/2014/main" id="{E6E52E51-1A4D-6C8C-9574-73A10C9E45E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2A9E269-91A8-F6CD-79FB-501E433890EB}"/>
              </a:ext>
            </a:extLst>
          </p:cNvPr>
          <p:cNvSpPr>
            <a:spLocks noGrp="1"/>
          </p:cNvSpPr>
          <p:nvPr>
            <p:ph type="sldNum" sz="quarter" idx="12"/>
          </p:nvPr>
        </p:nvSpPr>
        <p:spPr/>
        <p:txBody>
          <a:bodyPr/>
          <a:lstStyle/>
          <a:p>
            <a:fld id="{98B4F1F8-C56F-4DEC-AF40-C23C3FB65A7E}" type="slidenum">
              <a:rPr lang="en-GB" smtClean="0"/>
              <a:t>‹#›</a:t>
            </a:fld>
            <a:endParaRPr lang="en-GB"/>
          </a:p>
        </p:txBody>
      </p:sp>
    </p:spTree>
    <p:extLst>
      <p:ext uri="{BB962C8B-B14F-4D97-AF65-F5344CB8AC3E}">
        <p14:creationId xmlns:p14="http://schemas.microsoft.com/office/powerpoint/2010/main" val="143776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63CFE39-E030-3CBA-6A8D-8C0E7B6EAD5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3A93A3D-8A3D-9280-31A8-96EFAE29FF1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DE9B98D-15DD-8EAC-B328-0ACBEB9F67A5}"/>
              </a:ext>
            </a:extLst>
          </p:cNvPr>
          <p:cNvSpPr>
            <a:spLocks noGrp="1"/>
          </p:cNvSpPr>
          <p:nvPr>
            <p:ph type="dt" sz="half" idx="10"/>
          </p:nvPr>
        </p:nvSpPr>
        <p:spPr/>
        <p:txBody>
          <a:bodyPr/>
          <a:lstStyle/>
          <a:p>
            <a:fld id="{0ECCE817-1281-46D4-BEE6-48CDD79C9329}" type="datetimeFigureOut">
              <a:rPr lang="en-GB" smtClean="0"/>
              <a:t>25/02/2025</a:t>
            </a:fld>
            <a:endParaRPr lang="en-GB"/>
          </a:p>
        </p:txBody>
      </p:sp>
      <p:sp>
        <p:nvSpPr>
          <p:cNvPr id="5" name="Footer Placeholder 4">
            <a:extLst>
              <a:ext uri="{FF2B5EF4-FFF2-40B4-BE49-F238E27FC236}">
                <a16:creationId xmlns:a16="http://schemas.microsoft.com/office/drawing/2014/main" id="{4DBC04B8-509B-2AF8-0FCA-46D67A4DB69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093BD8-55CB-A67A-7478-DBCF298DC9EA}"/>
              </a:ext>
            </a:extLst>
          </p:cNvPr>
          <p:cNvSpPr>
            <a:spLocks noGrp="1"/>
          </p:cNvSpPr>
          <p:nvPr>
            <p:ph type="sldNum" sz="quarter" idx="12"/>
          </p:nvPr>
        </p:nvSpPr>
        <p:spPr/>
        <p:txBody>
          <a:bodyPr/>
          <a:lstStyle/>
          <a:p>
            <a:fld id="{98B4F1F8-C56F-4DEC-AF40-C23C3FB65A7E}" type="slidenum">
              <a:rPr lang="en-GB" smtClean="0"/>
              <a:t>‹#›</a:t>
            </a:fld>
            <a:endParaRPr lang="en-GB"/>
          </a:p>
        </p:txBody>
      </p:sp>
    </p:spTree>
    <p:extLst>
      <p:ext uri="{BB962C8B-B14F-4D97-AF65-F5344CB8AC3E}">
        <p14:creationId xmlns:p14="http://schemas.microsoft.com/office/powerpoint/2010/main" val="2045240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EC77D-6536-5878-EC9B-2162E18DB1F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0B579CA-B672-8FCF-4D68-C14AF0BC5D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E26153-51AE-59E5-C9D8-F49B7E759F92}"/>
              </a:ext>
            </a:extLst>
          </p:cNvPr>
          <p:cNvSpPr>
            <a:spLocks noGrp="1"/>
          </p:cNvSpPr>
          <p:nvPr>
            <p:ph type="dt" sz="half" idx="10"/>
          </p:nvPr>
        </p:nvSpPr>
        <p:spPr/>
        <p:txBody>
          <a:bodyPr/>
          <a:lstStyle/>
          <a:p>
            <a:fld id="{0ECCE817-1281-46D4-BEE6-48CDD79C9329}" type="datetimeFigureOut">
              <a:rPr lang="en-GB" smtClean="0"/>
              <a:t>25/02/2025</a:t>
            </a:fld>
            <a:endParaRPr lang="en-GB"/>
          </a:p>
        </p:txBody>
      </p:sp>
      <p:sp>
        <p:nvSpPr>
          <p:cNvPr id="5" name="Footer Placeholder 4">
            <a:extLst>
              <a:ext uri="{FF2B5EF4-FFF2-40B4-BE49-F238E27FC236}">
                <a16:creationId xmlns:a16="http://schemas.microsoft.com/office/drawing/2014/main" id="{70F594D4-2AD0-025D-ED72-7F2BD60690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D78F93-DD33-780B-AC3A-203DD1C50E2E}"/>
              </a:ext>
            </a:extLst>
          </p:cNvPr>
          <p:cNvSpPr>
            <a:spLocks noGrp="1"/>
          </p:cNvSpPr>
          <p:nvPr>
            <p:ph type="sldNum" sz="quarter" idx="12"/>
          </p:nvPr>
        </p:nvSpPr>
        <p:spPr/>
        <p:txBody>
          <a:bodyPr/>
          <a:lstStyle/>
          <a:p>
            <a:fld id="{98B4F1F8-C56F-4DEC-AF40-C23C3FB65A7E}" type="slidenum">
              <a:rPr lang="en-GB" smtClean="0"/>
              <a:t>‹#›</a:t>
            </a:fld>
            <a:endParaRPr lang="en-GB"/>
          </a:p>
        </p:txBody>
      </p:sp>
    </p:spTree>
    <p:extLst>
      <p:ext uri="{BB962C8B-B14F-4D97-AF65-F5344CB8AC3E}">
        <p14:creationId xmlns:p14="http://schemas.microsoft.com/office/powerpoint/2010/main" val="2028223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BAE15-14C2-5501-658B-57217ACBD5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303BAD1-4BF6-1162-B451-A187EDF02D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74D763-C9FC-90FD-0C3A-7B473A9693AF}"/>
              </a:ext>
            </a:extLst>
          </p:cNvPr>
          <p:cNvSpPr>
            <a:spLocks noGrp="1"/>
          </p:cNvSpPr>
          <p:nvPr>
            <p:ph type="dt" sz="half" idx="10"/>
          </p:nvPr>
        </p:nvSpPr>
        <p:spPr/>
        <p:txBody>
          <a:bodyPr/>
          <a:lstStyle/>
          <a:p>
            <a:fld id="{0ECCE817-1281-46D4-BEE6-48CDD79C9329}" type="datetimeFigureOut">
              <a:rPr lang="en-GB" smtClean="0"/>
              <a:t>25/02/2025</a:t>
            </a:fld>
            <a:endParaRPr lang="en-GB"/>
          </a:p>
        </p:txBody>
      </p:sp>
      <p:sp>
        <p:nvSpPr>
          <p:cNvPr id="5" name="Footer Placeholder 4">
            <a:extLst>
              <a:ext uri="{FF2B5EF4-FFF2-40B4-BE49-F238E27FC236}">
                <a16:creationId xmlns:a16="http://schemas.microsoft.com/office/drawing/2014/main" id="{A3142E8D-F847-FBBF-7866-DD27F87DFED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6314A2-ED3C-B027-86EB-EE9F3001BE8E}"/>
              </a:ext>
            </a:extLst>
          </p:cNvPr>
          <p:cNvSpPr>
            <a:spLocks noGrp="1"/>
          </p:cNvSpPr>
          <p:nvPr>
            <p:ph type="sldNum" sz="quarter" idx="12"/>
          </p:nvPr>
        </p:nvSpPr>
        <p:spPr/>
        <p:txBody>
          <a:bodyPr/>
          <a:lstStyle/>
          <a:p>
            <a:fld id="{98B4F1F8-C56F-4DEC-AF40-C23C3FB65A7E}" type="slidenum">
              <a:rPr lang="en-GB" smtClean="0"/>
              <a:t>‹#›</a:t>
            </a:fld>
            <a:endParaRPr lang="en-GB"/>
          </a:p>
        </p:txBody>
      </p:sp>
    </p:spTree>
    <p:extLst>
      <p:ext uri="{BB962C8B-B14F-4D97-AF65-F5344CB8AC3E}">
        <p14:creationId xmlns:p14="http://schemas.microsoft.com/office/powerpoint/2010/main" val="15041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12D6E-84AE-77D7-66F1-9EA27703CB3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83E43E7-C811-7B3D-CC32-F22D6C56621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054E63E-8CF1-A805-9502-393F161887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D65C8BD-519E-8E7B-F7A9-E4E95EA0AF88}"/>
              </a:ext>
            </a:extLst>
          </p:cNvPr>
          <p:cNvSpPr>
            <a:spLocks noGrp="1"/>
          </p:cNvSpPr>
          <p:nvPr>
            <p:ph type="dt" sz="half" idx="10"/>
          </p:nvPr>
        </p:nvSpPr>
        <p:spPr/>
        <p:txBody>
          <a:bodyPr/>
          <a:lstStyle/>
          <a:p>
            <a:fld id="{0ECCE817-1281-46D4-BEE6-48CDD79C9329}" type="datetimeFigureOut">
              <a:rPr lang="en-GB" smtClean="0"/>
              <a:t>25/02/2025</a:t>
            </a:fld>
            <a:endParaRPr lang="en-GB"/>
          </a:p>
        </p:txBody>
      </p:sp>
      <p:sp>
        <p:nvSpPr>
          <p:cNvPr id="6" name="Footer Placeholder 5">
            <a:extLst>
              <a:ext uri="{FF2B5EF4-FFF2-40B4-BE49-F238E27FC236}">
                <a16:creationId xmlns:a16="http://schemas.microsoft.com/office/drawing/2014/main" id="{B5484A12-10FE-03E2-36B6-8214DB06AE6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E56149C-B40A-DC64-EC35-B14610AEAA5A}"/>
              </a:ext>
            </a:extLst>
          </p:cNvPr>
          <p:cNvSpPr>
            <a:spLocks noGrp="1"/>
          </p:cNvSpPr>
          <p:nvPr>
            <p:ph type="sldNum" sz="quarter" idx="12"/>
          </p:nvPr>
        </p:nvSpPr>
        <p:spPr/>
        <p:txBody>
          <a:bodyPr/>
          <a:lstStyle/>
          <a:p>
            <a:fld id="{98B4F1F8-C56F-4DEC-AF40-C23C3FB65A7E}" type="slidenum">
              <a:rPr lang="en-GB" smtClean="0"/>
              <a:t>‹#›</a:t>
            </a:fld>
            <a:endParaRPr lang="en-GB"/>
          </a:p>
        </p:txBody>
      </p:sp>
    </p:spTree>
    <p:extLst>
      <p:ext uri="{BB962C8B-B14F-4D97-AF65-F5344CB8AC3E}">
        <p14:creationId xmlns:p14="http://schemas.microsoft.com/office/powerpoint/2010/main" val="4048116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23F71-E908-268B-0CA5-FD12AEC2985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BBCF086-9680-49E5-7CE9-6EB836FBB4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F18F1F0-B138-3187-4995-94568B9B4C3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76825E0-B727-7EF2-AACE-A081E424CA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62AFF3-F4A5-6203-610F-95C400C625C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DC7B607-1829-8DBB-40E0-F53184C2BC26}"/>
              </a:ext>
            </a:extLst>
          </p:cNvPr>
          <p:cNvSpPr>
            <a:spLocks noGrp="1"/>
          </p:cNvSpPr>
          <p:nvPr>
            <p:ph type="dt" sz="half" idx="10"/>
          </p:nvPr>
        </p:nvSpPr>
        <p:spPr/>
        <p:txBody>
          <a:bodyPr/>
          <a:lstStyle/>
          <a:p>
            <a:fld id="{0ECCE817-1281-46D4-BEE6-48CDD79C9329}" type="datetimeFigureOut">
              <a:rPr lang="en-GB" smtClean="0"/>
              <a:t>25/02/2025</a:t>
            </a:fld>
            <a:endParaRPr lang="en-GB"/>
          </a:p>
        </p:txBody>
      </p:sp>
      <p:sp>
        <p:nvSpPr>
          <p:cNvPr id="8" name="Footer Placeholder 7">
            <a:extLst>
              <a:ext uri="{FF2B5EF4-FFF2-40B4-BE49-F238E27FC236}">
                <a16:creationId xmlns:a16="http://schemas.microsoft.com/office/drawing/2014/main" id="{3CA802E1-FFED-C885-7E99-BEAC35AF3C0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EE3C960-A643-A65B-BF32-68CFF44FFF38}"/>
              </a:ext>
            </a:extLst>
          </p:cNvPr>
          <p:cNvSpPr>
            <a:spLocks noGrp="1"/>
          </p:cNvSpPr>
          <p:nvPr>
            <p:ph type="sldNum" sz="quarter" idx="12"/>
          </p:nvPr>
        </p:nvSpPr>
        <p:spPr/>
        <p:txBody>
          <a:bodyPr/>
          <a:lstStyle/>
          <a:p>
            <a:fld id="{98B4F1F8-C56F-4DEC-AF40-C23C3FB65A7E}" type="slidenum">
              <a:rPr lang="en-GB" smtClean="0"/>
              <a:t>‹#›</a:t>
            </a:fld>
            <a:endParaRPr lang="en-GB"/>
          </a:p>
        </p:txBody>
      </p:sp>
    </p:spTree>
    <p:extLst>
      <p:ext uri="{BB962C8B-B14F-4D97-AF65-F5344CB8AC3E}">
        <p14:creationId xmlns:p14="http://schemas.microsoft.com/office/powerpoint/2010/main" val="760055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22612-06F6-72EB-945B-5909A5E6B6C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075CFF9-2A4C-DEEE-C87E-3EB77B73EE40}"/>
              </a:ext>
            </a:extLst>
          </p:cNvPr>
          <p:cNvSpPr>
            <a:spLocks noGrp="1"/>
          </p:cNvSpPr>
          <p:nvPr>
            <p:ph type="dt" sz="half" idx="10"/>
          </p:nvPr>
        </p:nvSpPr>
        <p:spPr/>
        <p:txBody>
          <a:bodyPr/>
          <a:lstStyle/>
          <a:p>
            <a:fld id="{0ECCE817-1281-46D4-BEE6-48CDD79C9329}" type="datetimeFigureOut">
              <a:rPr lang="en-GB" smtClean="0"/>
              <a:t>25/02/2025</a:t>
            </a:fld>
            <a:endParaRPr lang="en-GB"/>
          </a:p>
        </p:txBody>
      </p:sp>
      <p:sp>
        <p:nvSpPr>
          <p:cNvPr id="4" name="Footer Placeholder 3">
            <a:extLst>
              <a:ext uri="{FF2B5EF4-FFF2-40B4-BE49-F238E27FC236}">
                <a16:creationId xmlns:a16="http://schemas.microsoft.com/office/drawing/2014/main" id="{FC209BEE-FB93-73E8-38C6-D96EADD78FC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74CC6FC-39EF-CB91-401D-D74F6D0D17D0}"/>
              </a:ext>
            </a:extLst>
          </p:cNvPr>
          <p:cNvSpPr>
            <a:spLocks noGrp="1"/>
          </p:cNvSpPr>
          <p:nvPr>
            <p:ph type="sldNum" sz="quarter" idx="12"/>
          </p:nvPr>
        </p:nvSpPr>
        <p:spPr/>
        <p:txBody>
          <a:bodyPr/>
          <a:lstStyle/>
          <a:p>
            <a:fld id="{98B4F1F8-C56F-4DEC-AF40-C23C3FB65A7E}" type="slidenum">
              <a:rPr lang="en-GB" smtClean="0"/>
              <a:t>‹#›</a:t>
            </a:fld>
            <a:endParaRPr lang="en-GB"/>
          </a:p>
        </p:txBody>
      </p:sp>
    </p:spTree>
    <p:extLst>
      <p:ext uri="{BB962C8B-B14F-4D97-AF65-F5344CB8AC3E}">
        <p14:creationId xmlns:p14="http://schemas.microsoft.com/office/powerpoint/2010/main" val="1776028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9ED5561-8385-1C9A-F79F-7991D1FA8E62}"/>
              </a:ext>
            </a:extLst>
          </p:cNvPr>
          <p:cNvSpPr>
            <a:spLocks noGrp="1"/>
          </p:cNvSpPr>
          <p:nvPr>
            <p:ph type="dt" sz="half" idx="10"/>
          </p:nvPr>
        </p:nvSpPr>
        <p:spPr/>
        <p:txBody>
          <a:bodyPr/>
          <a:lstStyle/>
          <a:p>
            <a:fld id="{0ECCE817-1281-46D4-BEE6-48CDD79C9329}" type="datetimeFigureOut">
              <a:rPr lang="en-GB" smtClean="0"/>
              <a:t>25/02/2025</a:t>
            </a:fld>
            <a:endParaRPr lang="en-GB"/>
          </a:p>
        </p:txBody>
      </p:sp>
      <p:sp>
        <p:nvSpPr>
          <p:cNvPr id="3" name="Footer Placeholder 2">
            <a:extLst>
              <a:ext uri="{FF2B5EF4-FFF2-40B4-BE49-F238E27FC236}">
                <a16:creationId xmlns:a16="http://schemas.microsoft.com/office/drawing/2014/main" id="{BB76B9F2-D0B7-8989-4FAC-1DE0E1C4501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954CCA4-E8A7-4A50-E0A6-263ABBFE0572}"/>
              </a:ext>
            </a:extLst>
          </p:cNvPr>
          <p:cNvSpPr>
            <a:spLocks noGrp="1"/>
          </p:cNvSpPr>
          <p:nvPr>
            <p:ph type="sldNum" sz="quarter" idx="12"/>
          </p:nvPr>
        </p:nvSpPr>
        <p:spPr/>
        <p:txBody>
          <a:bodyPr/>
          <a:lstStyle/>
          <a:p>
            <a:fld id="{98B4F1F8-C56F-4DEC-AF40-C23C3FB65A7E}" type="slidenum">
              <a:rPr lang="en-GB" smtClean="0"/>
              <a:t>‹#›</a:t>
            </a:fld>
            <a:endParaRPr lang="en-GB"/>
          </a:p>
        </p:txBody>
      </p:sp>
    </p:spTree>
    <p:extLst>
      <p:ext uri="{BB962C8B-B14F-4D97-AF65-F5344CB8AC3E}">
        <p14:creationId xmlns:p14="http://schemas.microsoft.com/office/powerpoint/2010/main" val="4054093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F320F-881F-21B8-AB15-4CC924FDC3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015AFDF-7BE9-567A-4FE4-1EFA2AB2C7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CE72D0C-CCD0-1E1D-082B-E2AB35238A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272375-5C84-E91C-46A6-875916D765C5}"/>
              </a:ext>
            </a:extLst>
          </p:cNvPr>
          <p:cNvSpPr>
            <a:spLocks noGrp="1"/>
          </p:cNvSpPr>
          <p:nvPr>
            <p:ph type="dt" sz="half" idx="10"/>
          </p:nvPr>
        </p:nvSpPr>
        <p:spPr/>
        <p:txBody>
          <a:bodyPr/>
          <a:lstStyle/>
          <a:p>
            <a:fld id="{0ECCE817-1281-46D4-BEE6-48CDD79C9329}" type="datetimeFigureOut">
              <a:rPr lang="en-GB" smtClean="0"/>
              <a:t>25/02/2025</a:t>
            </a:fld>
            <a:endParaRPr lang="en-GB"/>
          </a:p>
        </p:txBody>
      </p:sp>
      <p:sp>
        <p:nvSpPr>
          <p:cNvPr id="6" name="Footer Placeholder 5">
            <a:extLst>
              <a:ext uri="{FF2B5EF4-FFF2-40B4-BE49-F238E27FC236}">
                <a16:creationId xmlns:a16="http://schemas.microsoft.com/office/drawing/2014/main" id="{27C42F52-6BC2-091D-2259-A8EDA27CE31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59BD749-F498-EFA5-D8C6-FAC49EE043ED}"/>
              </a:ext>
            </a:extLst>
          </p:cNvPr>
          <p:cNvSpPr>
            <a:spLocks noGrp="1"/>
          </p:cNvSpPr>
          <p:nvPr>
            <p:ph type="sldNum" sz="quarter" idx="12"/>
          </p:nvPr>
        </p:nvSpPr>
        <p:spPr/>
        <p:txBody>
          <a:bodyPr/>
          <a:lstStyle/>
          <a:p>
            <a:fld id="{98B4F1F8-C56F-4DEC-AF40-C23C3FB65A7E}" type="slidenum">
              <a:rPr lang="en-GB" smtClean="0"/>
              <a:t>‹#›</a:t>
            </a:fld>
            <a:endParaRPr lang="en-GB"/>
          </a:p>
        </p:txBody>
      </p:sp>
    </p:spTree>
    <p:extLst>
      <p:ext uri="{BB962C8B-B14F-4D97-AF65-F5344CB8AC3E}">
        <p14:creationId xmlns:p14="http://schemas.microsoft.com/office/powerpoint/2010/main" val="1094700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D8530-3F54-B327-0E22-3805EAB5E3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B0FBE04-BBA1-0D92-A9F5-951FB7351E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0360E1F-3141-A4B8-E946-20570E4EA8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A870B0-019E-F6F2-9AB0-3350B0A0D926}"/>
              </a:ext>
            </a:extLst>
          </p:cNvPr>
          <p:cNvSpPr>
            <a:spLocks noGrp="1"/>
          </p:cNvSpPr>
          <p:nvPr>
            <p:ph type="dt" sz="half" idx="10"/>
          </p:nvPr>
        </p:nvSpPr>
        <p:spPr/>
        <p:txBody>
          <a:bodyPr/>
          <a:lstStyle/>
          <a:p>
            <a:fld id="{0ECCE817-1281-46D4-BEE6-48CDD79C9329}" type="datetimeFigureOut">
              <a:rPr lang="en-GB" smtClean="0"/>
              <a:t>25/02/2025</a:t>
            </a:fld>
            <a:endParaRPr lang="en-GB"/>
          </a:p>
        </p:txBody>
      </p:sp>
      <p:sp>
        <p:nvSpPr>
          <p:cNvPr id="6" name="Footer Placeholder 5">
            <a:extLst>
              <a:ext uri="{FF2B5EF4-FFF2-40B4-BE49-F238E27FC236}">
                <a16:creationId xmlns:a16="http://schemas.microsoft.com/office/drawing/2014/main" id="{90C05C6B-925C-DDCE-8756-5502F227A2E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25250E4-6F09-41B0-A045-AD9FA8B67BF4}"/>
              </a:ext>
            </a:extLst>
          </p:cNvPr>
          <p:cNvSpPr>
            <a:spLocks noGrp="1"/>
          </p:cNvSpPr>
          <p:nvPr>
            <p:ph type="sldNum" sz="quarter" idx="12"/>
          </p:nvPr>
        </p:nvSpPr>
        <p:spPr/>
        <p:txBody>
          <a:bodyPr/>
          <a:lstStyle/>
          <a:p>
            <a:fld id="{98B4F1F8-C56F-4DEC-AF40-C23C3FB65A7E}" type="slidenum">
              <a:rPr lang="en-GB" smtClean="0"/>
              <a:t>‹#›</a:t>
            </a:fld>
            <a:endParaRPr lang="en-GB"/>
          </a:p>
        </p:txBody>
      </p:sp>
    </p:spTree>
    <p:extLst>
      <p:ext uri="{BB962C8B-B14F-4D97-AF65-F5344CB8AC3E}">
        <p14:creationId xmlns:p14="http://schemas.microsoft.com/office/powerpoint/2010/main" val="1788573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7D424AA-92FC-1E56-8584-D0E5031104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2DA5AC8-C42C-647B-B34A-E7EE88B758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421ABE-6FE6-1CC0-5974-D987F3AD2B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CCE817-1281-46D4-BEE6-48CDD79C9329}" type="datetimeFigureOut">
              <a:rPr lang="en-GB" smtClean="0"/>
              <a:t>25/02/2025</a:t>
            </a:fld>
            <a:endParaRPr lang="en-GB"/>
          </a:p>
        </p:txBody>
      </p:sp>
      <p:sp>
        <p:nvSpPr>
          <p:cNvPr id="5" name="Footer Placeholder 4">
            <a:extLst>
              <a:ext uri="{FF2B5EF4-FFF2-40B4-BE49-F238E27FC236}">
                <a16:creationId xmlns:a16="http://schemas.microsoft.com/office/drawing/2014/main" id="{CC0E5388-90C6-C68D-E97D-819867EEB7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3393212-BF46-444F-109D-CB739782EB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B4F1F8-C56F-4DEC-AF40-C23C3FB65A7E}" type="slidenum">
              <a:rPr lang="en-GB" smtClean="0"/>
              <a:t>‹#›</a:t>
            </a:fld>
            <a:endParaRPr lang="en-GB"/>
          </a:p>
        </p:txBody>
      </p:sp>
    </p:spTree>
    <p:extLst>
      <p:ext uri="{BB962C8B-B14F-4D97-AF65-F5344CB8AC3E}">
        <p14:creationId xmlns:p14="http://schemas.microsoft.com/office/powerpoint/2010/main" val="33406244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EDD788ED-92D5-5CC9-D0B8-46910546590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5502"/>
          <a:stretch/>
        </p:blipFill>
        <p:spPr bwMode="auto">
          <a:xfrm>
            <a:off x="-6928" y="0"/>
            <a:ext cx="12198927" cy="68718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A group of people holding hands&#10;&#10;Description automatically generated">
            <a:extLst>
              <a:ext uri="{FF2B5EF4-FFF2-40B4-BE49-F238E27FC236}">
                <a16:creationId xmlns:a16="http://schemas.microsoft.com/office/drawing/2014/main" id="{146E28CE-43D1-BDB2-43CA-2586BCC305C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63478" y="3422707"/>
            <a:ext cx="1965493" cy="1868830"/>
          </a:xfrm>
          <a:prstGeom prst="rect">
            <a:avLst/>
          </a:prstGeom>
        </p:spPr>
      </p:pic>
      <p:sp>
        <p:nvSpPr>
          <p:cNvPr id="5" name="Rectangle 4">
            <a:extLst>
              <a:ext uri="{FF2B5EF4-FFF2-40B4-BE49-F238E27FC236}">
                <a16:creationId xmlns:a16="http://schemas.microsoft.com/office/drawing/2014/main" id="{AAA1A46D-F5DB-173B-9C7E-37A65335715E}"/>
              </a:ext>
            </a:extLst>
          </p:cNvPr>
          <p:cNvSpPr/>
          <p:nvPr/>
        </p:nvSpPr>
        <p:spPr>
          <a:xfrm>
            <a:off x="-6927" y="5403272"/>
            <a:ext cx="12205853" cy="1440872"/>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F8D22872-B29C-0FC8-B292-FFE51D8A9D0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5619" y="5684917"/>
            <a:ext cx="10920761" cy="970734"/>
          </a:xfrm>
          <a:prstGeom prst="rect">
            <a:avLst/>
          </a:prstGeom>
        </p:spPr>
      </p:pic>
    </p:spTree>
    <p:extLst>
      <p:ext uri="{BB962C8B-B14F-4D97-AF65-F5344CB8AC3E}">
        <p14:creationId xmlns:p14="http://schemas.microsoft.com/office/powerpoint/2010/main" val="18787064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6224D367F98484F8527879C161A7B6E" ma:contentTypeVersion="19" ma:contentTypeDescription="Create a new document." ma:contentTypeScope="" ma:versionID="e3c0c41652ff565dd113d408c4fca211">
  <xsd:schema xmlns:xsd="http://www.w3.org/2001/XMLSchema" xmlns:xs="http://www.w3.org/2001/XMLSchema" xmlns:p="http://schemas.microsoft.com/office/2006/metadata/properties" xmlns:ns2="75f73c02-7b2d-4116-9326-4c92726ed803" xmlns:ns3="50a1efa9-47d8-481f-aad5-38d3c45f03e8" targetNamespace="http://schemas.microsoft.com/office/2006/metadata/properties" ma:root="true" ma:fieldsID="8f9457bb3d2c2353b836c0c8d9d49d92" ns2:_="" ns3:_="">
    <xsd:import namespace="75f73c02-7b2d-4116-9326-4c92726ed803"/>
    <xsd:import namespace="50a1efa9-47d8-481f-aad5-38d3c45f03e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2:MediaServiceLocation" minOccurs="0"/>
                <xsd:element ref="ns2:MediaServiceEventHashCode" minOccurs="0"/>
                <xsd:element ref="ns2:MediaServiceGenerationTim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FBUR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f73c02-7b2d-4116-9326-4c92726ed80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5"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9d6f174-ef0b-46cd-900a-4917dd98bd9b" ma:termSetId="09814cd3-568e-fe90-9814-8d621ff8fb84" ma:anchorId="fba54fb3-c3e1-fe81-a776-ca4b69148c4d" ma:open="true" ma:isKeyword="false">
      <xsd:complexType>
        <xsd:sequence>
          <xsd:element ref="pc:Terms" minOccurs="0" maxOccurs="1"/>
        </xsd:sequence>
      </xsd:complexType>
    </xsd:element>
    <xsd:element name="FBURL" ma:index="24" nillable="true" ma:displayName="FB URL" ma:format="Dropdown" ma:internalName="FBURL">
      <xsd:simpleType>
        <xsd:restriction base="dms:Text">
          <xsd:maxLength value="255"/>
        </xsd:restriction>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0a1efa9-47d8-481f-aad5-38d3c45f03e8"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66af9bd4-bb7c-4668-a263-6978df69964b}" ma:internalName="TaxCatchAll" ma:showField="CatchAllData" ma:web="50a1efa9-47d8-481f-aad5-38d3c45f03e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0a1efa9-47d8-481f-aad5-38d3c45f03e8" xsi:nil="true"/>
    <lcf76f155ced4ddcb4097134ff3c332f xmlns="75f73c02-7b2d-4116-9326-4c92726ed803">
      <Terms xmlns="http://schemas.microsoft.com/office/infopath/2007/PartnerControls"/>
    </lcf76f155ced4ddcb4097134ff3c332f>
    <FBURL xmlns="75f73c02-7b2d-4116-9326-4c92726ed803" xsi:nil="true"/>
  </documentManagement>
</p:properties>
</file>

<file path=customXml/itemProps1.xml><?xml version="1.0" encoding="utf-8"?>
<ds:datastoreItem xmlns:ds="http://schemas.openxmlformats.org/officeDocument/2006/customXml" ds:itemID="{38889318-0E42-4908-A3F3-6B35ECF4CFB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5f73c02-7b2d-4116-9326-4c92726ed803"/>
    <ds:schemaRef ds:uri="50a1efa9-47d8-481f-aad5-38d3c45f03e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47C4388-8BE0-4832-AD69-2687D2E99F26}">
  <ds:schemaRefs>
    <ds:schemaRef ds:uri="http://schemas.microsoft.com/sharepoint/v3/contenttype/forms"/>
  </ds:schemaRefs>
</ds:datastoreItem>
</file>

<file path=customXml/itemProps3.xml><?xml version="1.0" encoding="utf-8"?>
<ds:datastoreItem xmlns:ds="http://schemas.openxmlformats.org/officeDocument/2006/customXml" ds:itemID="{797A7320-2DB6-48AE-BAAD-90F85AA76B0E}">
  <ds:schemaRefs>
    <ds:schemaRef ds:uri="http://schemas.microsoft.com/office/2006/metadata/properties"/>
    <ds:schemaRef ds:uri="http://schemas.microsoft.com/office/infopath/2007/PartnerControls"/>
    <ds:schemaRef ds:uri="50a1efa9-47d8-481f-aad5-38d3c45f03e8"/>
    <ds:schemaRef ds:uri="75f73c02-7b2d-4116-9326-4c92726ed803"/>
  </ds:schemaRefs>
</ds:datastoreItem>
</file>

<file path=docProps/app.xml><?xml version="1.0" encoding="utf-8"?>
<Properties xmlns="http://schemas.openxmlformats.org/officeDocument/2006/extended-properties" xmlns:vt="http://schemas.openxmlformats.org/officeDocument/2006/docPropsVTypes">
  <TotalTime>102</TotalTime>
  <Words>266</Words>
  <Application>Microsoft Office PowerPoint</Application>
  <PresentationFormat>Widescreen</PresentationFormat>
  <Paragraphs>16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 Trist</dc:creator>
  <cp:lastModifiedBy>Scott Paterson</cp:lastModifiedBy>
  <cp:revision>79</cp:revision>
  <dcterms:created xsi:type="dcterms:W3CDTF">2024-05-09T15:34:57Z</dcterms:created>
  <dcterms:modified xsi:type="dcterms:W3CDTF">2025-02-25T17:17:31Z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0x010100A6224D367F98484F8527879C161A7B6E</vt:lpwstr>
  </property>
  <property fmtid="{D5CDD505-2E9C-101B-9397-08002B2CF9AE}" pid="3" name="MediaServiceImageTags">
    <vt:lpwstr/>
  </property>
</Properties>
</file>