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429" r:id="rId5"/>
    <p:sldId id="430" r:id="rId6"/>
    <p:sldId id="269" r:id="rId7"/>
    <p:sldId id="426" r:id="rId8"/>
    <p:sldId id="431" r:id="rId9"/>
    <p:sldId id="432" r:id="rId10"/>
    <p:sldId id="433" r:id="rId11"/>
    <p:sldId id="434" r:id="rId12"/>
    <p:sldId id="435" r:id="rId13"/>
    <p:sldId id="437" r:id="rId14"/>
    <p:sldId id="262" r:id="rId15"/>
    <p:sldId id="4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0F3DFD-716B-49C9-9704-CDA9E10F7122}" v="3" dt="2025-03-05T10:52:25.6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Trist" userId="45427043-9c85-464f-af3e-064f94ba39ff" providerId="ADAL" clId="{410F3DFD-716B-49C9-9704-CDA9E10F7122}"/>
    <pc:docChg chg="modSld">
      <pc:chgData name="Simon Trist" userId="45427043-9c85-464f-af3e-064f94ba39ff" providerId="ADAL" clId="{410F3DFD-716B-49C9-9704-CDA9E10F7122}" dt="2025-03-05T10:52:25.643" v="2" actId="14826"/>
      <pc:docMkLst>
        <pc:docMk/>
      </pc:docMkLst>
      <pc:sldChg chg="modSp">
        <pc:chgData name="Simon Trist" userId="45427043-9c85-464f-af3e-064f94ba39ff" providerId="ADAL" clId="{410F3DFD-716B-49C9-9704-CDA9E10F7122}" dt="2025-03-05T10:06:52.881" v="0" actId="14826"/>
        <pc:sldMkLst>
          <pc:docMk/>
          <pc:sldMk cId="3898023722" sldId="435"/>
        </pc:sldMkLst>
        <pc:picChg chg="mod">
          <ac:chgData name="Simon Trist" userId="45427043-9c85-464f-af3e-064f94ba39ff" providerId="ADAL" clId="{410F3DFD-716B-49C9-9704-CDA9E10F7122}" dt="2025-03-05T10:06:52.881" v="0" actId="14826"/>
          <ac:picMkLst>
            <pc:docMk/>
            <pc:sldMk cId="3898023722" sldId="435"/>
            <ac:picMk id="2" creationId="{A790CEC9-CFC8-958F-F30A-99226C8D18B6}"/>
          </ac:picMkLst>
        </pc:picChg>
      </pc:sldChg>
      <pc:sldChg chg="modSp">
        <pc:chgData name="Simon Trist" userId="45427043-9c85-464f-af3e-064f94ba39ff" providerId="ADAL" clId="{410F3DFD-716B-49C9-9704-CDA9E10F7122}" dt="2025-03-05T10:52:25.643" v="2" actId="14826"/>
        <pc:sldMkLst>
          <pc:docMk/>
          <pc:sldMk cId="3021174951" sldId="437"/>
        </pc:sldMkLst>
        <pc:picChg chg="mod">
          <ac:chgData name="Simon Trist" userId="45427043-9c85-464f-af3e-064f94ba39ff" providerId="ADAL" clId="{410F3DFD-716B-49C9-9704-CDA9E10F7122}" dt="2025-03-05T10:52:25.643" v="2" actId="14826"/>
          <ac:picMkLst>
            <pc:docMk/>
            <pc:sldMk cId="3021174951" sldId="437"/>
            <ac:picMk id="3" creationId="{DD7D5CEB-0668-CBB3-39C0-F9F44DC3D1C2}"/>
          </ac:picMkLst>
        </pc:picChg>
      </pc:sldChg>
    </pc:docChg>
  </pc:docChgLst>
  <pc:docChgLst>
    <pc:chgData name="Simon Trist" userId="45427043-9c85-464f-af3e-064f94ba39ff" providerId="ADAL" clId="{2C2664A0-FD75-4733-95BC-7C8513706BF5}"/>
    <pc:docChg chg="custSel addSld modSld">
      <pc:chgData name="Simon Trist" userId="45427043-9c85-464f-af3e-064f94ba39ff" providerId="ADAL" clId="{2C2664A0-FD75-4733-95BC-7C8513706BF5}" dt="2024-03-12T14:49:09.916" v="6"/>
      <pc:docMkLst>
        <pc:docMk/>
      </pc:docMkLst>
      <pc:sldChg chg="addSp delSp modSp mod">
        <pc:chgData name="Simon Trist" userId="45427043-9c85-464f-af3e-064f94ba39ff" providerId="ADAL" clId="{2C2664A0-FD75-4733-95BC-7C8513706BF5}" dt="2024-03-12T14:47:48.617" v="1"/>
        <pc:sldMkLst>
          <pc:docMk/>
          <pc:sldMk cId="3898023722" sldId="435"/>
        </pc:sldMkLst>
      </pc:sldChg>
      <pc:sldChg chg="addSp delSp modSp mod">
        <pc:chgData name="Simon Trist" userId="45427043-9c85-464f-af3e-064f94ba39ff" providerId="ADAL" clId="{2C2664A0-FD75-4733-95BC-7C8513706BF5}" dt="2024-03-12T14:48:04.062" v="3"/>
        <pc:sldMkLst>
          <pc:docMk/>
          <pc:sldMk cId="2399596736" sldId="436"/>
        </pc:sldMkLst>
      </pc:sldChg>
      <pc:sldChg chg="addSp delSp modSp add mod">
        <pc:chgData name="Simon Trist" userId="45427043-9c85-464f-af3e-064f94ba39ff" providerId="ADAL" clId="{2C2664A0-FD75-4733-95BC-7C8513706BF5}" dt="2024-03-12T14:49:09.916" v="6"/>
        <pc:sldMkLst>
          <pc:docMk/>
          <pc:sldMk cId="3021174951" sldId="437"/>
        </pc:sldMkLst>
      </pc:sldChg>
    </pc:docChg>
  </pc:docChgLst>
  <pc:docChgLst>
    <pc:chgData name="David Swift" userId="S::david.swift@marysmeals.org::a49e7b3f-ad1e-4ca0-974f-1d50898be3a5" providerId="AD" clId="Web-{354EE6EA-E950-299D-B047-BB86A52C9691}"/>
    <pc:docChg chg="addSld delSld modSld sldOrd">
      <pc:chgData name="David Swift" userId="S::david.swift@marysmeals.org::a49e7b3f-ad1e-4ca0-974f-1d50898be3a5" providerId="AD" clId="Web-{354EE6EA-E950-299D-B047-BB86A52C9691}" dt="2023-04-04T11:37:32.748" v="24"/>
      <pc:docMkLst>
        <pc:docMk/>
      </pc:docMkLst>
      <pc:sldChg chg="del">
        <pc:chgData name="David Swift" userId="S::david.swift@marysmeals.org::a49e7b3f-ad1e-4ca0-974f-1d50898be3a5" providerId="AD" clId="Web-{354EE6EA-E950-299D-B047-BB86A52C9691}" dt="2023-04-04T11:35:28.791" v="11"/>
        <pc:sldMkLst>
          <pc:docMk/>
          <pc:sldMk cId="954805845" sldId="257"/>
        </pc:sldMkLst>
      </pc:sldChg>
      <pc:sldChg chg="del">
        <pc:chgData name="David Swift" userId="S::david.swift@marysmeals.org::a49e7b3f-ad1e-4ca0-974f-1d50898be3a5" providerId="AD" clId="Web-{354EE6EA-E950-299D-B047-BB86A52C9691}" dt="2023-04-04T11:35:31.978" v="12"/>
        <pc:sldMkLst>
          <pc:docMk/>
          <pc:sldMk cId="2834687375" sldId="258"/>
        </pc:sldMkLst>
      </pc:sldChg>
      <pc:sldChg chg="modSp modNotes">
        <pc:chgData name="David Swift" userId="S::david.swift@marysmeals.org::a49e7b3f-ad1e-4ca0-974f-1d50898be3a5" providerId="AD" clId="Web-{354EE6EA-E950-299D-B047-BB86A52C9691}" dt="2023-04-04T11:37:17.388" v="22"/>
        <pc:sldMkLst>
          <pc:docMk/>
          <pc:sldMk cId="2954453068" sldId="262"/>
        </pc:sldMkLst>
      </pc:sldChg>
      <pc:sldChg chg="del">
        <pc:chgData name="David Swift" userId="S::david.swift@marysmeals.org::a49e7b3f-ad1e-4ca0-974f-1d50898be3a5" providerId="AD" clId="Web-{354EE6EA-E950-299D-B047-BB86A52C9691}" dt="2023-04-04T11:37:04.294" v="19"/>
        <pc:sldMkLst>
          <pc:docMk/>
          <pc:sldMk cId="4141147758" sldId="264"/>
        </pc:sldMkLst>
      </pc:sldChg>
      <pc:sldChg chg="del">
        <pc:chgData name="David Swift" userId="S::david.swift@marysmeals.org::a49e7b3f-ad1e-4ca0-974f-1d50898be3a5" providerId="AD" clId="Web-{354EE6EA-E950-299D-B047-BB86A52C9691}" dt="2023-04-04T11:35:59.776" v="14"/>
        <pc:sldMkLst>
          <pc:docMk/>
          <pc:sldMk cId="1712723050" sldId="265"/>
        </pc:sldMkLst>
      </pc:sldChg>
      <pc:sldChg chg="del">
        <pc:chgData name="David Swift" userId="S::david.swift@marysmeals.org::a49e7b3f-ad1e-4ca0-974f-1d50898be3a5" providerId="AD" clId="Web-{354EE6EA-E950-299D-B047-BB86A52C9691}" dt="2023-04-04T11:37:32.748" v="24"/>
        <pc:sldMkLst>
          <pc:docMk/>
          <pc:sldMk cId="464600160" sldId="267"/>
        </pc:sldMkLst>
      </pc:sldChg>
      <pc:sldChg chg="del">
        <pc:chgData name="David Swift" userId="S::david.swift@marysmeals.org::a49e7b3f-ad1e-4ca0-974f-1d50898be3a5" providerId="AD" clId="Web-{354EE6EA-E950-299D-B047-BB86A52C9691}" dt="2023-04-04T11:34:10.179" v="1"/>
        <pc:sldMkLst>
          <pc:docMk/>
          <pc:sldMk cId="1649732292" sldId="268"/>
        </pc:sldMkLst>
      </pc:sldChg>
      <pc:sldChg chg="addSp delSp modSp">
        <pc:chgData name="David Swift" userId="S::david.swift@marysmeals.org::a49e7b3f-ad1e-4ca0-974f-1d50898be3a5" providerId="AD" clId="Web-{354EE6EA-E950-299D-B047-BB86A52C9691}" dt="2023-04-04T11:34:52.977" v="7" actId="14100"/>
        <pc:sldMkLst>
          <pc:docMk/>
          <pc:sldMk cId="2778620679" sldId="269"/>
        </pc:sldMkLst>
      </pc:sldChg>
      <pc:sldChg chg="del">
        <pc:chgData name="David Swift" userId="S::david.swift@marysmeals.org::a49e7b3f-ad1e-4ca0-974f-1d50898be3a5" providerId="AD" clId="Web-{354EE6EA-E950-299D-B047-BB86A52C9691}" dt="2023-04-04T11:34:20.617" v="3"/>
        <pc:sldMkLst>
          <pc:docMk/>
          <pc:sldMk cId="823542704" sldId="421"/>
        </pc:sldMkLst>
      </pc:sldChg>
      <pc:sldChg chg="del">
        <pc:chgData name="David Swift" userId="S::david.swift@marysmeals.org::a49e7b3f-ad1e-4ca0-974f-1d50898be3a5" providerId="AD" clId="Web-{354EE6EA-E950-299D-B047-BB86A52C9691}" dt="2023-04-04T11:35:12.119" v="9"/>
        <pc:sldMkLst>
          <pc:docMk/>
          <pc:sldMk cId="3613661291" sldId="427"/>
        </pc:sldMkLst>
      </pc:sldChg>
      <pc:sldChg chg="del">
        <pc:chgData name="David Swift" userId="S::david.swift@marysmeals.org::a49e7b3f-ad1e-4ca0-974f-1d50898be3a5" providerId="AD" clId="Web-{354EE6EA-E950-299D-B047-BB86A52C9691}" dt="2023-04-04T11:36:49.137" v="17"/>
        <pc:sldMkLst>
          <pc:docMk/>
          <pc:sldMk cId="256004250" sldId="428"/>
        </pc:sldMkLst>
      </pc:sldChg>
      <pc:sldChg chg="add">
        <pc:chgData name="David Swift" userId="S::david.swift@marysmeals.org::a49e7b3f-ad1e-4ca0-974f-1d50898be3a5" providerId="AD" clId="Web-{354EE6EA-E950-299D-B047-BB86A52C9691}" dt="2023-04-04T11:34:04.241" v="0"/>
        <pc:sldMkLst>
          <pc:docMk/>
          <pc:sldMk cId="3590845809" sldId="429"/>
        </pc:sldMkLst>
      </pc:sldChg>
      <pc:sldChg chg="add">
        <pc:chgData name="David Swift" userId="S::david.swift@marysmeals.org::a49e7b3f-ad1e-4ca0-974f-1d50898be3a5" providerId="AD" clId="Web-{354EE6EA-E950-299D-B047-BB86A52C9691}" dt="2023-04-04T11:34:17.164" v="2"/>
        <pc:sldMkLst>
          <pc:docMk/>
          <pc:sldMk cId="2533849600" sldId="430"/>
        </pc:sldMkLst>
      </pc:sldChg>
      <pc:sldChg chg="add">
        <pc:chgData name="David Swift" userId="S::david.swift@marysmeals.org::a49e7b3f-ad1e-4ca0-974f-1d50898be3a5" providerId="AD" clId="Web-{354EE6EA-E950-299D-B047-BB86A52C9691}" dt="2023-04-04T11:35:08.619" v="8"/>
        <pc:sldMkLst>
          <pc:docMk/>
          <pc:sldMk cId="3848879496" sldId="431"/>
        </pc:sldMkLst>
      </pc:sldChg>
      <pc:sldChg chg="add">
        <pc:chgData name="David Swift" userId="S::david.swift@marysmeals.org::a49e7b3f-ad1e-4ca0-974f-1d50898be3a5" providerId="AD" clId="Web-{354EE6EA-E950-299D-B047-BB86A52C9691}" dt="2023-04-04T11:35:26.166" v="10"/>
        <pc:sldMkLst>
          <pc:docMk/>
          <pc:sldMk cId="287622356" sldId="432"/>
        </pc:sldMkLst>
      </pc:sldChg>
      <pc:sldChg chg="add">
        <pc:chgData name="David Swift" userId="S::david.swift@marysmeals.org::a49e7b3f-ad1e-4ca0-974f-1d50898be3a5" providerId="AD" clId="Web-{354EE6EA-E950-299D-B047-BB86A52C9691}" dt="2023-04-04T11:35:56.167" v="13"/>
        <pc:sldMkLst>
          <pc:docMk/>
          <pc:sldMk cId="3372512382" sldId="433"/>
        </pc:sldMkLst>
      </pc:sldChg>
      <pc:sldChg chg="add ord replId">
        <pc:chgData name="David Swift" userId="S::david.swift@marysmeals.org::a49e7b3f-ad1e-4ca0-974f-1d50898be3a5" providerId="AD" clId="Web-{354EE6EA-E950-299D-B047-BB86A52C9691}" dt="2023-04-04T11:36:44.793" v="16"/>
        <pc:sldMkLst>
          <pc:docMk/>
          <pc:sldMk cId="659919306" sldId="434"/>
        </pc:sldMkLst>
      </pc:sldChg>
      <pc:sldChg chg="add">
        <pc:chgData name="David Swift" userId="S::david.swift@marysmeals.org::a49e7b3f-ad1e-4ca0-974f-1d50898be3a5" providerId="AD" clId="Web-{354EE6EA-E950-299D-B047-BB86A52C9691}" dt="2023-04-04T11:37:01.903" v="18"/>
        <pc:sldMkLst>
          <pc:docMk/>
          <pc:sldMk cId="3898023722" sldId="435"/>
        </pc:sldMkLst>
      </pc:sldChg>
      <pc:sldChg chg="add">
        <pc:chgData name="David Swift" userId="S::david.swift@marysmeals.org::a49e7b3f-ad1e-4ca0-974f-1d50898be3a5" providerId="AD" clId="Web-{354EE6EA-E950-299D-B047-BB86A52C9691}" dt="2023-04-04T11:37:29.826" v="23"/>
        <pc:sldMkLst>
          <pc:docMk/>
          <pc:sldMk cId="2399596736" sldId="436"/>
        </pc:sldMkLst>
      </pc:sldChg>
    </pc:docChg>
  </pc:docChgLst>
  <pc:docChgLst>
    <pc:chgData name="Anna Houghton" userId="5be26200-f57e-431f-ab85-38f5048807f6" providerId="ADAL" clId="{07B8CA96-9500-4D58-A166-EF5B14557929}"/>
    <pc:docChg chg="undo custSel addSld delSld modSld">
      <pc:chgData name="Anna Houghton" userId="5be26200-f57e-431f-ab85-38f5048807f6" providerId="ADAL" clId="{07B8CA96-9500-4D58-A166-EF5B14557929}" dt="2023-03-13T13:11:01.568" v="86" actId="1076"/>
      <pc:docMkLst>
        <pc:docMk/>
      </pc:docMkLst>
      <pc:sldChg chg="delSp mod">
        <pc:chgData name="Anna Houghton" userId="5be26200-f57e-431f-ab85-38f5048807f6" providerId="ADAL" clId="{07B8CA96-9500-4D58-A166-EF5B14557929}" dt="2023-03-10T17:25:37.270" v="75" actId="478"/>
        <pc:sldMkLst>
          <pc:docMk/>
          <pc:sldMk cId="464600160" sldId="267"/>
        </pc:sldMkLst>
      </pc:sldChg>
      <pc:sldChg chg="addSp delSp modSp mod">
        <pc:chgData name="Anna Houghton" userId="5be26200-f57e-431f-ab85-38f5048807f6" providerId="ADAL" clId="{07B8CA96-9500-4D58-A166-EF5B14557929}" dt="2023-03-10T15:35:54.369" v="74" actId="1076"/>
        <pc:sldMkLst>
          <pc:docMk/>
          <pc:sldMk cId="1649732292" sldId="268"/>
        </pc:sldMkLst>
      </pc:sldChg>
      <pc:sldChg chg="delSp del mod">
        <pc:chgData name="Anna Houghton" userId="5be26200-f57e-431f-ab85-38f5048807f6" providerId="ADAL" clId="{07B8CA96-9500-4D58-A166-EF5B14557929}" dt="2023-03-10T15:35:10.075" v="1" actId="47"/>
        <pc:sldMkLst>
          <pc:docMk/>
          <pc:sldMk cId="2577590323" sldId="422"/>
        </pc:sldMkLst>
      </pc:sldChg>
      <pc:sldChg chg="addSp delSp modSp new mod setBg">
        <pc:chgData name="Anna Houghton" userId="5be26200-f57e-431f-ab85-38f5048807f6" providerId="ADAL" clId="{07B8CA96-9500-4D58-A166-EF5B14557929}" dt="2023-03-13T13:11:01.568" v="86" actId="1076"/>
        <pc:sldMkLst>
          <pc:docMk/>
          <pc:sldMk cId="3613661291" sldId="427"/>
        </pc:sldMkLst>
      </pc:sldChg>
    </pc:docChg>
  </pc:docChgLst>
  <pc:docChgLst>
    <pc:chgData name="Anna Houghton" userId="5be26200-f57e-431f-ab85-38f5048807f6" providerId="ADAL" clId="{B99F40F8-9BF2-4526-853A-CED30EADA548}"/>
    <pc:docChg chg="undo custSel addSld modSld sldOrd modMainMaster">
      <pc:chgData name="Anna Houghton" userId="5be26200-f57e-431f-ab85-38f5048807f6" providerId="ADAL" clId="{B99F40F8-9BF2-4526-853A-CED30EADA548}" dt="2022-04-13T14:22:40.396" v="48"/>
      <pc:docMkLst>
        <pc:docMk/>
      </pc:docMkLst>
      <pc:sldChg chg="setBg">
        <pc:chgData name="Anna Houghton" userId="5be26200-f57e-431f-ab85-38f5048807f6" providerId="ADAL" clId="{B99F40F8-9BF2-4526-853A-CED30EADA548}" dt="2022-04-06T15:18:46.067" v="6"/>
        <pc:sldMkLst>
          <pc:docMk/>
          <pc:sldMk cId="1150209145" sldId="259"/>
        </pc:sldMkLst>
      </pc:sldChg>
      <pc:sldChg chg="addSp delSp mod ord setBg">
        <pc:chgData name="Anna Houghton" userId="5be26200-f57e-431f-ab85-38f5048807f6" providerId="ADAL" clId="{B99F40F8-9BF2-4526-853A-CED30EADA548}" dt="2022-04-06T15:22:52.282" v="14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B99F40F8-9BF2-4526-853A-CED30EADA548}" dt="2022-04-06T15:18:46.067" v="6"/>
        <pc:sldMkLst>
          <pc:docMk/>
          <pc:sldMk cId="2302555152" sldId="266"/>
        </pc:sldMkLst>
      </pc:sldChg>
      <pc:sldChg chg="addSp modSp mod">
        <pc:chgData name="Anna Houghton" userId="5be26200-f57e-431f-ab85-38f5048807f6" providerId="ADAL" clId="{B99F40F8-9BF2-4526-853A-CED30EADA548}" dt="2022-04-06T15:32:43.300" v="25" actId="1440"/>
        <pc:sldMkLst>
          <pc:docMk/>
          <pc:sldMk cId="464600160" sldId="267"/>
        </pc:sldMkLst>
      </pc:sldChg>
      <pc:sldChg chg="addSp delSp modSp mod setBg">
        <pc:chgData name="Anna Houghton" userId="5be26200-f57e-431f-ab85-38f5048807f6" providerId="ADAL" clId="{B99F40F8-9BF2-4526-853A-CED30EADA548}" dt="2022-04-06T15:32:30.845" v="21" actId="1440"/>
        <pc:sldMkLst>
          <pc:docMk/>
          <pc:sldMk cId="1649732292" sldId="268"/>
        </pc:sldMkLst>
      </pc:sldChg>
      <pc:sldChg chg="addSp modSp mod">
        <pc:chgData name="Anna Houghton" userId="5be26200-f57e-431f-ab85-38f5048807f6" providerId="ADAL" clId="{B99F40F8-9BF2-4526-853A-CED30EADA548}" dt="2022-04-06T15:22:06.269" v="12" actId="1076"/>
        <pc:sldMkLst>
          <pc:docMk/>
          <pc:sldMk cId="2778620679" sldId="269"/>
        </pc:sldMkLst>
      </pc:sldChg>
      <pc:sldChg chg="addSp delSp modSp mod">
        <pc:chgData name="Anna Houghton" userId="5be26200-f57e-431f-ab85-38f5048807f6" providerId="ADAL" clId="{B99F40F8-9BF2-4526-853A-CED30EADA548}" dt="2022-04-07T08:20:23.492" v="46" actId="1076"/>
        <pc:sldMkLst>
          <pc:docMk/>
          <pc:sldMk cId="823542704" sldId="421"/>
        </pc:sldMkLst>
      </pc:sldChg>
      <pc:sldChg chg="addSp delSp modSp new mod setBg modAnim">
        <pc:chgData name="Anna Houghton" userId="5be26200-f57e-431f-ab85-38f5048807f6" providerId="ADAL" clId="{B99F40F8-9BF2-4526-853A-CED30EADA548}" dt="2022-04-13T14:22:40.396" v="48"/>
        <pc:sldMkLst>
          <pc:docMk/>
          <pc:sldMk cId="2577590323" sldId="422"/>
        </pc:sldMkLst>
      </pc:sldChg>
      <pc:sldMasterChg chg="setBg modSldLayout">
        <pc:chgData name="Anna Houghton" userId="5be26200-f57e-431f-ab85-38f5048807f6" providerId="ADAL" clId="{B99F40F8-9BF2-4526-853A-CED30EADA548}" dt="2022-04-06T15:18:46.067" v="6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Anna Houghton" userId="5be26200-f57e-431f-ab85-38f5048807f6" providerId="ADAL" clId="{30CAA5BE-9EC0-4F83-8995-73576A7FAD2C}"/>
    <pc:docChg chg="delSld">
      <pc:chgData name="Anna Houghton" userId="5be26200-f57e-431f-ab85-38f5048807f6" providerId="ADAL" clId="{30CAA5BE-9EC0-4F83-8995-73576A7FAD2C}" dt="2023-03-13T13:22:59.590" v="2" actId="47"/>
      <pc:docMkLst>
        <pc:docMk/>
      </pc:docMkLst>
      <pc:sldChg chg="del">
        <pc:chgData name="Anna Houghton" userId="5be26200-f57e-431f-ab85-38f5048807f6" providerId="ADAL" clId="{30CAA5BE-9EC0-4F83-8995-73576A7FAD2C}" dt="2023-03-13T13:16:28.450" v="0" actId="47"/>
        <pc:sldMkLst>
          <pc:docMk/>
          <pc:sldMk cId="1150209145" sldId="259"/>
        </pc:sldMkLst>
      </pc:sldChg>
      <pc:sldChg chg="del">
        <pc:chgData name="Anna Houghton" userId="5be26200-f57e-431f-ab85-38f5048807f6" providerId="ADAL" clId="{30CAA5BE-9EC0-4F83-8995-73576A7FAD2C}" dt="2023-03-13T13:22:59.590" v="2" actId="47"/>
        <pc:sldMkLst>
          <pc:docMk/>
          <pc:sldMk cId="1822410471" sldId="260"/>
        </pc:sldMkLst>
      </pc:sldChg>
      <pc:sldChg chg="del">
        <pc:chgData name="Anna Houghton" userId="5be26200-f57e-431f-ab85-38f5048807f6" providerId="ADAL" clId="{30CAA5BE-9EC0-4F83-8995-73576A7FAD2C}" dt="2023-03-13T13:16:30.719" v="1" actId="47"/>
        <pc:sldMkLst>
          <pc:docMk/>
          <pc:sldMk cId="2302555152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67D2B-3A5F-4AC8-9A63-FB28512CF03D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0BE45-6C18-4512-AECF-FECA7EFB4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4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7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3590845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D5CEB-0668-CBB3-39C0-F9F44DC3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1" y="-45050"/>
            <a:ext cx="12272085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7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B2E87-D552-445A-9D38-ECC1CBCC8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" y="476"/>
            <a:ext cx="12237438" cy="6858794"/>
          </a:xfrm>
          <a:prstGeom prst="rect">
            <a:avLst/>
          </a:prstGeom>
        </p:spPr>
      </p:pic>
      <p:pic>
        <p:nvPicPr>
          <p:cNvPr id="6" name="Malawi dancing - frame_1">
            <a:hlinkClick r:id="" action="ppaction://media"/>
            <a:extLst>
              <a:ext uri="{FF2B5EF4-FFF2-40B4-BE49-F238E27FC236}">
                <a16:creationId xmlns:a16="http://schemas.microsoft.com/office/drawing/2014/main" id="{14DDEE4E-B066-4D7A-8594-13A6810AB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8050" y="886902"/>
            <a:ext cx="5032602" cy="50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0EB65-2B71-1F8A-B820-CEDE4E30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9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4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ground&#10;&#10;Description automatically generated">
            <a:extLst>
              <a:ext uri="{FF2B5EF4-FFF2-40B4-BE49-F238E27FC236}">
                <a16:creationId xmlns:a16="http://schemas.microsoft.com/office/drawing/2014/main" id="{CB737892-D119-7C22-6207-A6B9B0041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7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9423131-F48E-E884-85CB-F59F7E46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1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1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90CEC9-CFC8-958F-F30A-99226C8D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3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BA7B11-A570-449E-AFAF-D59F5E45CE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1F7B96-FF02-434D-9D5E-8D03A39A6906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2478a3cb-fcb4-441a-8857-551f030dc71f"/>
    <ds:schemaRef ds:uri="3a459de6-937a-42f7-a762-083f1143e872"/>
  </ds:schemaRefs>
</ds:datastoreItem>
</file>

<file path=customXml/itemProps3.xml><?xml version="1.0" encoding="utf-8"?>
<ds:datastoreItem xmlns:ds="http://schemas.openxmlformats.org/officeDocument/2006/customXml" ds:itemID="{B7770B0D-9FB3-48D6-84EF-54819A15411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6bf9bbc-be8c-4eb3-bb18-b7910154a096}" enabled="0" method="" siteId="{56bf9bbc-be8c-4eb3-bb18-b7910154a0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98</Words>
  <Application>Microsoft Office PowerPoint</Application>
  <PresentationFormat>Widescreen</PresentationFormat>
  <Paragraphs>9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21</cp:revision>
  <dcterms:created xsi:type="dcterms:W3CDTF">2022-04-05T22:52:55Z</dcterms:created>
  <dcterms:modified xsi:type="dcterms:W3CDTF">2025-03-05T10:52:33Z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