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461" r:id="rId5"/>
    <p:sldId id="468" r:id="rId6"/>
    <p:sldId id="462" r:id="rId7"/>
    <p:sldId id="426" r:id="rId8"/>
    <p:sldId id="470" r:id="rId9"/>
    <p:sldId id="463" r:id="rId10"/>
    <p:sldId id="464" r:id="rId11"/>
    <p:sldId id="465" r:id="rId12"/>
    <p:sldId id="466" r:id="rId13"/>
    <p:sldId id="469" r:id="rId14"/>
    <p:sldId id="458" r:id="rId15"/>
    <p:sldId id="467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AE6E8-397C-4AAB-ABF6-D61778C51E93}" v="3" dt="2025-03-05T10:53:31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8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oughton" userId="5be26200-f57e-431f-ab85-38f5048807f6" providerId="ADAL" clId="{24B48CB0-49A9-43D0-9185-99F75F8D1E92}"/>
    <pc:docChg chg="delSld">
      <pc:chgData name="Anna Houghton" userId="5be26200-f57e-431f-ab85-38f5048807f6" providerId="ADAL" clId="{24B48CB0-49A9-43D0-9185-99F75F8D1E92}" dt="2023-03-13T13:25:31.851" v="2" actId="47"/>
      <pc:docMkLst>
        <pc:docMk/>
      </pc:docMkLst>
      <pc:sldChg chg="del">
        <pc:chgData name="Anna Houghton" userId="5be26200-f57e-431f-ab85-38f5048807f6" providerId="ADAL" clId="{24B48CB0-49A9-43D0-9185-99F75F8D1E92}" dt="2023-03-13T13:25:28.001" v="1" actId="47"/>
        <pc:sldMkLst>
          <pc:docMk/>
          <pc:sldMk cId="1150209145" sldId="259"/>
        </pc:sldMkLst>
      </pc:sldChg>
      <pc:sldChg chg="del">
        <pc:chgData name="Anna Houghton" userId="5be26200-f57e-431f-ab85-38f5048807f6" providerId="ADAL" clId="{24B48CB0-49A9-43D0-9185-99F75F8D1E92}" dt="2023-03-13T13:25:27.046" v="0" actId="47"/>
        <pc:sldMkLst>
          <pc:docMk/>
          <pc:sldMk cId="1822410471" sldId="260"/>
        </pc:sldMkLst>
      </pc:sldChg>
      <pc:sldChg chg="del">
        <pc:chgData name="Anna Houghton" userId="5be26200-f57e-431f-ab85-38f5048807f6" providerId="ADAL" clId="{24B48CB0-49A9-43D0-9185-99F75F8D1E92}" dt="2023-03-13T13:25:31.851" v="2" actId="47"/>
        <pc:sldMkLst>
          <pc:docMk/>
          <pc:sldMk cId="1997346983" sldId="262"/>
        </pc:sldMkLst>
      </pc:sldChg>
    </pc:docChg>
  </pc:docChgLst>
  <pc:docChgLst>
    <pc:chgData name="David Swift" userId="S::david.swift@marysmeals.org::a49e7b3f-ad1e-4ca0-974f-1d50898be3a5" providerId="AD" clId="Web-{5D64E758-10FA-E8B1-91F3-9D59112649E7}"/>
    <pc:docChg chg="addSld delSld modSld sldOrd">
      <pc:chgData name="David Swift" userId="S::david.swift@marysmeals.org::a49e7b3f-ad1e-4ca0-974f-1d50898be3a5" providerId="AD" clId="Web-{5D64E758-10FA-E8B1-91F3-9D59112649E7}" dt="2023-04-04T11:41:04.474" v="26"/>
      <pc:docMkLst>
        <pc:docMk/>
      </pc:docMkLst>
      <pc:sldChg chg="del">
        <pc:chgData name="David Swift" userId="S::david.swift@marysmeals.org::a49e7b3f-ad1e-4ca0-974f-1d50898be3a5" providerId="AD" clId="Web-{5D64E758-10FA-E8B1-91F3-9D59112649E7}" dt="2023-04-04T11:38:34.533" v="7"/>
        <pc:sldMkLst>
          <pc:docMk/>
          <pc:sldMk cId="954805845" sldId="257"/>
        </pc:sldMkLst>
      </pc:sldChg>
      <pc:sldChg chg="del">
        <pc:chgData name="David Swift" userId="S::david.swift@marysmeals.org::a49e7b3f-ad1e-4ca0-974f-1d50898be3a5" providerId="AD" clId="Web-{5D64E758-10FA-E8B1-91F3-9D59112649E7}" dt="2023-04-04T11:38:38.111" v="8"/>
        <pc:sldMkLst>
          <pc:docMk/>
          <pc:sldMk cId="2834687375" sldId="258"/>
        </pc:sldMkLst>
      </pc:sldChg>
      <pc:sldChg chg="del">
        <pc:chgData name="David Swift" userId="S::david.swift@marysmeals.org::a49e7b3f-ad1e-4ca0-974f-1d50898be3a5" providerId="AD" clId="Web-{5D64E758-10FA-E8B1-91F3-9D59112649E7}" dt="2023-04-04T11:39:12.440" v="15"/>
        <pc:sldMkLst>
          <pc:docMk/>
          <pc:sldMk cId="4141147758" sldId="264"/>
        </pc:sldMkLst>
      </pc:sldChg>
      <pc:sldChg chg="addSp delSp modSp">
        <pc:chgData name="David Swift" userId="S::david.swift@marysmeals.org::a49e7b3f-ad1e-4ca0-974f-1d50898be3a5" providerId="AD" clId="Web-{5D64E758-10FA-E8B1-91F3-9D59112649E7}" dt="2023-04-04T11:40:17.191" v="24" actId="14100"/>
        <pc:sldMkLst>
          <pc:docMk/>
          <pc:sldMk cId="1333813413" sldId="265"/>
        </pc:sldMkLst>
      </pc:sldChg>
      <pc:sldChg chg="del">
        <pc:chgData name="David Swift" userId="S::david.swift@marysmeals.org::a49e7b3f-ad1e-4ca0-974f-1d50898be3a5" providerId="AD" clId="Web-{5D64E758-10FA-E8B1-91F3-9D59112649E7}" dt="2023-04-04T11:39:54.691" v="20"/>
        <pc:sldMkLst>
          <pc:docMk/>
          <pc:sldMk cId="464600160" sldId="267"/>
        </pc:sldMkLst>
      </pc:sldChg>
      <pc:sldChg chg="del">
        <pc:chgData name="David Swift" userId="S::david.swift@marysmeals.org::a49e7b3f-ad1e-4ca0-974f-1d50898be3a5" providerId="AD" clId="Web-{5D64E758-10FA-E8B1-91F3-9D59112649E7}" dt="2023-04-04T11:38:04.626" v="1"/>
        <pc:sldMkLst>
          <pc:docMk/>
          <pc:sldMk cId="1649732292" sldId="268"/>
        </pc:sldMkLst>
      </pc:sldChg>
      <pc:sldChg chg="del">
        <pc:chgData name="David Swift" userId="S::david.swift@marysmeals.org::a49e7b3f-ad1e-4ca0-974f-1d50898be3a5" providerId="AD" clId="Web-{5D64E758-10FA-E8B1-91F3-9D59112649E7}" dt="2023-04-04T11:38:23.345" v="5"/>
        <pc:sldMkLst>
          <pc:docMk/>
          <pc:sldMk cId="2778620679" sldId="269"/>
        </pc:sldMkLst>
      </pc:sldChg>
      <pc:sldChg chg="del">
        <pc:chgData name="David Swift" userId="S::david.swift@marysmeals.org::a49e7b3f-ad1e-4ca0-974f-1d50898be3a5" providerId="AD" clId="Web-{5D64E758-10FA-E8B1-91F3-9D59112649E7}" dt="2023-04-04T11:41:04.474" v="26"/>
        <pc:sldMkLst>
          <pc:docMk/>
          <pc:sldMk cId="2684126245" sldId="422"/>
        </pc:sldMkLst>
      </pc:sldChg>
      <pc:sldChg chg="modSp modNotes">
        <pc:chgData name="David Swift" userId="S::david.swift@marysmeals.org::a49e7b3f-ad1e-4ca0-974f-1d50898be3a5" providerId="AD" clId="Web-{5D64E758-10FA-E8B1-91F3-9D59112649E7}" dt="2023-04-04T11:39:34.815" v="18"/>
        <pc:sldMkLst>
          <pc:docMk/>
          <pc:sldMk cId="2954453068" sldId="458"/>
        </pc:sldMkLst>
      </pc:sldChg>
      <pc:sldChg chg="del">
        <pc:chgData name="David Swift" userId="S::david.swift@marysmeals.org::a49e7b3f-ad1e-4ca0-974f-1d50898be3a5" providerId="AD" clId="Web-{5D64E758-10FA-E8B1-91F3-9D59112649E7}" dt="2023-04-04T11:38:47.564" v="10"/>
        <pc:sldMkLst>
          <pc:docMk/>
          <pc:sldMk cId="1712723050" sldId="459"/>
        </pc:sldMkLst>
      </pc:sldChg>
      <pc:sldChg chg="del">
        <pc:chgData name="David Swift" userId="S::david.swift@marysmeals.org::a49e7b3f-ad1e-4ca0-974f-1d50898be3a5" providerId="AD" clId="Web-{5D64E758-10FA-E8B1-91F3-9D59112649E7}" dt="2023-04-04T11:38:58.455" v="13"/>
        <pc:sldMkLst>
          <pc:docMk/>
          <pc:sldMk cId="1859047724" sldId="460"/>
        </pc:sldMkLst>
      </pc:sldChg>
      <pc:sldChg chg="add">
        <pc:chgData name="David Swift" userId="S::david.swift@marysmeals.org::a49e7b3f-ad1e-4ca0-974f-1d50898be3a5" providerId="AD" clId="Web-{5D64E758-10FA-E8B1-91F3-9D59112649E7}" dt="2023-04-04T11:37:59.188" v="0"/>
        <pc:sldMkLst>
          <pc:docMk/>
          <pc:sldMk cId="1848494059" sldId="461"/>
        </pc:sldMkLst>
      </pc:sldChg>
      <pc:sldChg chg="add del">
        <pc:chgData name="David Swift" userId="S::david.swift@marysmeals.org::a49e7b3f-ad1e-4ca0-974f-1d50898be3a5" providerId="AD" clId="Web-{5D64E758-10FA-E8B1-91F3-9D59112649E7}" dt="2023-04-04T11:38:14.798" v="3"/>
        <pc:sldMkLst>
          <pc:docMk/>
          <pc:sldMk cId="1225891696" sldId="462"/>
        </pc:sldMkLst>
      </pc:sldChg>
      <pc:sldChg chg="add">
        <pc:chgData name="David Swift" userId="S::david.swift@marysmeals.org::a49e7b3f-ad1e-4ca0-974f-1d50898be3a5" providerId="AD" clId="Web-{5D64E758-10FA-E8B1-91F3-9D59112649E7}" dt="2023-04-04T11:38:21.173" v="4"/>
        <pc:sldMkLst>
          <pc:docMk/>
          <pc:sldMk cId="3804872866" sldId="462"/>
        </pc:sldMkLst>
      </pc:sldChg>
      <pc:sldChg chg="add">
        <pc:chgData name="David Swift" userId="S::david.swift@marysmeals.org::a49e7b3f-ad1e-4ca0-974f-1d50898be3a5" providerId="AD" clId="Web-{5D64E758-10FA-E8B1-91F3-9D59112649E7}" dt="2023-04-04T11:38:32.204" v="6"/>
        <pc:sldMkLst>
          <pc:docMk/>
          <pc:sldMk cId="2677238979" sldId="463"/>
        </pc:sldMkLst>
      </pc:sldChg>
      <pc:sldChg chg="add">
        <pc:chgData name="David Swift" userId="S::david.swift@marysmeals.org::a49e7b3f-ad1e-4ca0-974f-1d50898be3a5" providerId="AD" clId="Web-{5D64E758-10FA-E8B1-91F3-9D59112649E7}" dt="2023-04-04T11:38:45.877" v="9"/>
        <pc:sldMkLst>
          <pc:docMk/>
          <pc:sldMk cId="441877322" sldId="464"/>
        </pc:sldMkLst>
      </pc:sldChg>
      <pc:sldChg chg="add ord replId">
        <pc:chgData name="David Swift" userId="S::david.swift@marysmeals.org::a49e7b3f-ad1e-4ca0-974f-1d50898be3a5" providerId="AD" clId="Web-{5D64E758-10FA-E8B1-91F3-9D59112649E7}" dt="2023-04-04T11:38:54.846" v="12"/>
        <pc:sldMkLst>
          <pc:docMk/>
          <pc:sldMk cId="2271220757" sldId="465"/>
        </pc:sldMkLst>
      </pc:sldChg>
      <pc:sldChg chg="add">
        <pc:chgData name="David Swift" userId="S::david.swift@marysmeals.org::a49e7b3f-ad1e-4ca0-974f-1d50898be3a5" providerId="AD" clId="Web-{5D64E758-10FA-E8B1-91F3-9D59112649E7}" dt="2023-04-04T11:39:08.002" v="14"/>
        <pc:sldMkLst>
          <pc:docMk/>
          <pc:sldMk cId="4244311125" sldId="466"/>
        </pc:sldMkLst>
      </pc:sldChg>
      <pc:sldChg chg="add">
        <pc:chgData name="David Swift" userId="S::david.swift@marysmeals.org::a49e7b3f-ad1e-4ca0-974f-1d50898be3a5" providerId="AD" clId="Web-{5D64E758-10FA-E8B1-91F3-9D59112649E7}" dt="2023-04-04T11:39:51.503" v="19"/>
        <pc:sldMkLst>
          <pc:docMk/>
          <pc:sldMk cId="402510667" sldId="467"/>
        </pc:sldMkLst>
      </pc:sldChg>
      <pc:sldChg chg="add">
        <pc:chgData name="David Swift" userId="S::david.swift@marysmeals.org::a49e7b3f-ad1e-4ca0-974f-1d50898be3a5" providerId="AD" clId="Web-{5D64E758-10FA-E8B1-91F3-9D59112649E7}" dt="2023-04-04T11:41:01.770" v="25"/>
        <pc:sldMkLst>
          <pc:docMk/>
          <pc:sldMk cId="2473401599" sldId="468"/>
        </pc:sldMkLst>
      </pc:sldChg>
    </pc:docChg>
  </pc:docChgLst>
  <pc:docChgLst>
    <pc:chgData name="Anna Houghton" userId="5be26200-f57e-431f-ab85-38f5048807f6" providerId="ADAL" clId="{610CCFD2-6773-4153-A306-1E63F2481BD6}"/>
    <pc:docChg chg="modSld">
      <pc:chgData name="Anna Houghton" userId="5be26200-f57e-431f-ab85-38f5048807f6" providerId="ADAL" clId="{610CCFD2-6773-4153-A306-1E63F2481BD6}" dt="2022-04-29T14:35:01.819" v="40" actId="1076"/>
      <pc:docMkLst>
        <pc:docMk/>
      </pc:docMkLst>
      <pc:sldChg chg="modSp mod">
        <pc:chgData name="Anna Houghton" userId="5be26200-f57e-431f-ab85-38f5048807f6" providerId="ADAL" clId="{610CCFD2-6773-4153-A306-1E63F2481BD6}" dt="2022-04-29T14:29:41.236" v="30" actId="14100"/>
        <pc:sldMkLst>
          <pc:docMk/>
          <pc:sldMk cId="3311107479" sldId="300"/>
        </pc:sldMkLst>
      </pc:sldChg>
      <pc:sldChg chg="modSp mod">
        <pc:chgData name="Anna Houghton" userId="5be26200-f57e-431f-ab85-38f5048807f6" providerId="ADAL" clId="{610CCFD2-6773-4153-A306-1E63F2481BD6}" dt="2022-04-29T14:29:30.441" v="28" actId="1076"/>
        <pc:sldMkLst>
          <pc:docMk/>
          <pc:sldMk cId="3624082186" sldId="411"/>
        </pc:sldMkLst>
      </pc:sldChg>
      <pc:sldChg chg="modSp mod">
        <pc:chgData name="Anna Houghton" userId="5be26200-f57e-431f-ab85-38f5048807f6" providerId="ADAL" clId="{610CCFD2-6773-4153-A306-1E63F2481BD6}" dt="2022-04-29T14:28:56.055" v="13" actId="113"/>
        <pc:sldMkLst>
          <pc:docMk/>
          <pc:sldMk cId="1720724939" sldId="414"/>
        </pc:sldMkLst>
      </pc:sldChg>
      <pc:sldChg chg="modSp mod">
        <pc:chgData name="Anna Houghton" userId="5be26200-f57e-431f-ab85-38f5048807f6" providerId="ADAL" clId="{610CCFD2-6773-4153-A306-1E63F2481BD6}" dt="2022-04-29T14:29:49.628" v="32" actId="14100"/>
        <pc:sldMkLst>
          <pc:docMk/>
          <pc:sldMk cId="3899419961" sldId="426"/>
        </pc:sldMkLst>
      </pc:sldChg>
      <pc:sldChg chg="modSp">
        <pc:chgData name="Anna Houghton" userId="5be26200-f57e-431f-ab85-38f5048807f6" providerId="ADAL" clId="{610CCFD2-6773-4153-A306-1E63F2481BD6}" dt="2022-04-29T14:29:13.198" v="25" actId="20577"/>
        <pc:sldMkLst>
          <pc:docMk/>
          <pc:sldMk cId="3079895639" sldId="427"/>
        </pc:sldMkLst>
      </pc:sldChg>
      <pc:sldChg chg="modSp mod">
        <pc:chgData name="Anna Houghton" userId="5be26200-f57e-431f-ab85-38f5048807f6" providerId="ADAL" clId="{610CCFD2-6773-4153-A306-1E63F2481BD6}" dt="2022-04-29T14:30:02.527" v="35" actId="1076"/>
        <pc:sldMkLst>
          <pc:docMk/>
          <pc:sldMk cId="3665783734" sldId="440"/>
        </pc:sldMkLst>
      </pc:sldChg>
      <pc:sldChg chg="modSp mod">
        <pc:chgData name="Anna Houghton" userId="5be26200-f57e-431f-ab85-38f5048807f6" providerId="ADAL" clId="{610CCFD2-6773-4153-A306-1E63F2481BD6}" dt="2022-04-29T14:35:01.819" v="40" actId="1076"/>
        <pc:sldMkLst>
          <pc:docMk/>
          <pc:sldMk cId="2954453068" sldId="444"/>
        </pc:sldMkLst>
      </pc:sldChg>
    </pc:docChg>
  </pc:docChgLst>
  <pc:docChgLst>
    <pc:chgData name="Simon Trist" userId="45427043-9c85-464f-af3e-064f94ba39ff" providerId="ADAL" clId="{BE1AE6E8-397C-4AAB-ABF6-D61778C51E93}"/>
    <pc:docChg chg="addSld delSld modSld">
      <pc:chgData name="Simon Trist" userId="45427043-9c85-464f-af3e-064f94ba39ff" providerId="ADAL" clId="{BE1AE6E8-397C-4AAB-ABF6-D61778C51E93}" dt="2025-03-05T10:53:31.979" v="4" actId="14826"/>
      <pc:docMkLst>
        <pc:docMk/>
      </pc:docMkLst>
      <pc:sldChg chg="del">
        <pc:chgData name="Simon Trist" userId="45427043-9c85-464f-af3e-064f94ba39ff" providerId="ADAL" clId="{BE1AE6E8-397C-4AAB-ABF6-D61778C51E93}" dt="2025-03-05T10:48:44.444" v="2" actId="2696"/>
        <pc:sldMkLst>
          <pc:docMk/>
          <pc:sldMk cId="2706139199" sldId="457"/>
        </pc:sldMkLst>
      </pc:sldChg>
      <pc:sldChg chg="modSp">
        <pc:chgData name="Simon Trist" userId="45427043-9c85-464f-af3e-064f94ba39ff" providerId="ADAL" clId="{BE1AE6E8-397C-4AAB-ABF6-D61778C51E93}" dt="2025-03-05T10:53:31.979" v="4" actId="14826"/>
        <pc:sldMkLst>
          <pc:docMk/>
          <pc:sldMk cId="4244311125" sldId="466"/>
        </pc:sldMkLst>
        <pc:picChg chg="mod">
          <ac:chgData name="Simon Trist" userId="45427043-9c85-464f-af3e-064f94ba39ff" providerId="ADAL" clId="{BE1AE6E8-397C-4AAB-ABF6-D61778C51E93}" dt="2025-03-05T10:53:31.979" v="4" actId="14826"/>
          <ac:picMkLst>
            <pc:docMk/>
            <pc:sldMk cId="4244311125" sldId="466"/>
            <ac:picMk id="2" creationId="{2773C113-9F04-F392-1F12-64328BFDB36A}"/>
          </ac:picMkLst>
        </pc:picChg>
      </pc:sldChg>
      <pc:sldChg chg="modSp">
        <pc:chgData name="Simon Trist" userId="45427043-9c85-464f-af3e-064f94ba39ff" providerId="ADAL" clId="{BE1AE6E8-397C-4AAB-ABF6-D61778C51E93}" dt="2025-03-05T10:53:08.174" v="3" actId="14826"/>
        <pc:sldMkLst>
          <pc:docMk/>
          <pc:sldMk cId="1986242962" sldId="469"/>
        </pc:sldMkLst>
        <pc:picChg chg="mod">
          <ac:chgData name="Simon Trist" userId="45427043-9c85-464f-af3e-064f94ba39ff" providerId="ADAL" clId="{BE1AE6E8-397C-4AAB-ABF6-D61778C51E93}" dt="2025-03-05T10:53:08.174" v="3" actId="14826"/>
          <ac:picMkLst>
            <pc:docMk/>
            <pc:sldMk cId="1986242962" sldId="469"/>
            <ac:picMk id="3" creationId="{18953D0F-3794-7276-FD1E-4A75495AD15D}"/>
          </ac:picMkLst>
        </pc:picChg>
      </pc:sldChg>
      <pc:sldChg chg="modSp add">
        <pc:chgData name="Simon Trist" userId="45427043-9c85-464f-af3e-064f94ba39ff" providerId="ADAL" clId="{BE1AE6E8-397C-4AAB-ABF6-D61778C51E93}" dt="2025-03-05T10:48:21.216" v="1" actId="14826"/>
        <pc:sldMkLst>
          <pc:docMk/>
          <pc:sldMk cId="3880103824" sldId="470"/>
        </pc:sldMkLst>
        <pc:picChg chg="mod">
          <ac:chgData name="Simon Trist" userId="45427043-9c85-464f-af3e-064f94ba39ff" providerId="ADAL" clId="{BE1AE6E8-397C-4AAB-ABF6-D61778C51E93}" dt="2025-03-05T10:48:21.216" v="1" actId="14826"/>
          <ac:picMkLst>
            <pc:docMk/>
            <pc:sldMk cId="3880103824" sldId="470"/>
            <ac:picMk id="4" creationId="{DA79B134-A3F1-0987-6E2D-9A61B7A554A9}"/>
          </ac:picMkLst>
        </pc:picChg>
      </pc:sldChg>
    </pc:docChg>
  </pc:docChgLst>
  <pc:docChgLst>
    <pc:chgData name="Anna Houghton" userId="5be26200-f57e-431f-ab85-38f5048807f6" providerId="ADAL" clId="{21BFDA8E-9671-468E-B24B-DC773D8180C4}"/>
    <pc:docChg chg="undo custSel addSld modSld modMainMaster">
      <pc:chgData name="Anna Houghton" userId="5be26200-f57e-431f-ab85-38f5048807f6" providerId="ADAL" clId="{21BFDA8E-9671-468E-B24B-DC773D8180C4}" dt="2022-04-07T09:27:17.533" v="94" actId="1440"/>
      <pc:docMkLst>
        <pc:docMk/>
      </pc:docMkLst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954805845" sldId="257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150209145" sldId="259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3634788606" sldId="261"/>
        </pc:sldMkLst>
      </pc:sldChg>
      <pc:sldChg chg="addSp delSp modSp mod setBg modAnim">
        <pc:chgData name="Anna Houghton" userId="5be26200-f57e-431f-ab85-38f5048807f6" providerId="ADAL" clId="{21BFDA8E-9671-468E-B24B-DC773D8180C4}" dt="2022-04-07T09:26:51.850" v="93" actId="1440"/>
        <pc:sldMkLst>
          <pc:docMk/>
          <pc:sldMk cId="1997346983" sldId="262"/>
        </pc:sldMkLst>
      </pc:sldChg>
      <pc:sldChg chg="addSp delSp modSp mod setBg">
        <pc:chgData name="Anna Houghton" userId="5be26200-f57e-431f-ab85-38f5048807f6" providerId="ADAL" clId="{21BFDA8E-9671-468E-B24B-DC773D8180C4}" dt="2022-04-07T09:25:32.722" v="87"/>
        <pc:sldMkLst>
          <pc:docMk/>
          <pc:sldMk cId="4141147758" sldId="264"/>
        </pc:sldMkLst>
      </pc:sldChg>
      <pc:sldChg chg="setBg">
        <pc:chgData name="Anna Houghton" userId="5be26200-f57e-431f-ab85-38f5048807f6" providerId="ADAL" clId="{21BFDA8E-9671-468E-B24B-DC773D8180C4}" dt="2022-04-07T09:25:50.896" v="88"/>
        <pc:sldMkLst>
          <pc:docMk/>
          <pc:sldMk cId="1333813413" sldId="265"/>
        </pc:sldMkLst>
      </pc:sldChg>
      <pc:sldChg chg="addSp delSp modSp new mod setBg">
        <pc:chgData name="Anna Houghton" userId="5be26200-f57e-431f-ab85-38f5048807f6" providerId="ADAL" clId="{21BFDA8E-9671-468E-B24B-DC773D8180C4}" dt="2022-04-07T09:25:32.722" v="87"/>
        <pc:sldMkLst>
          <pc:docMk/>
          <pc:sldMk cId="1929439160" sldId="266"/>
        </pc:sldMkLst>
      </pc:sldChg>
      <pc:sldChg chg="addSp delSp modSp new mod setBg">
        <pc:chgData name="Anna Houghton" userId="5be26200-f57e-431f-ab85-38f5048807f6" providerId="ADAL" clId="{21BFDA8E-9671-468E-B24B-DC773D8180C4}" dt="2022-04-07T09:27:17.533" v="94" actId="1440"/>
        <pc:sldMkLst>
          <pc:docMk/>
          <pc:sldMk cId="4062993469" sldId="267"/>
        </pc:sldMkLst>
      </pc:sldChg>
      <pc:sldMasterChg chg="setBg modSldLayout">
        <pc:chgData name="Anna Houghton" userId="5be26200-f57e-431f-ab85-38f5048807f6" providerId="ADAL" clId="{21BFDA8E-9671-468E-B24B-DC773D8180C4}" dt="2022-04-07T09:25:32.722" v="87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Simon Trist" userId="45427043-9c85-464f-af3e-064f94ba39ff" providerId="ADAL" clId="{BD50C2FC-CF43-4D83-A493-6ACC49F1A689}"/>
    <pc:docChg chg="custSel addSld modSld">
      <pc:chgData name="Simon Trist" userId="45427043-9c85-464f-af3e-064f94ba39ff" providerId="ADAL" clId="{BD50C2FC-CF43-4D83-A493-6ACC49F1A689}" dt="2024-03-12T14:50:25.435" v="6"/>
      <pc:docMkLst>
        <pc:docMk/>
      </pc:docMkLst>
      <pc:sldChg chg="addSp delSp modSp mod">
        <pc:chgData name="Simon Trist" userId="45427043-9c85-464f-af3e-064f94ba39ff" providerId="ADAL" clId="{BD50C2FC-CF43-4D83-A493-6ACC49F1A689}" dt="2024-03-12T14:49:53.964" v="1"/>
        <pc:sldMkLst>
          <pc:docMk/>
          <pc:sldMk cId="4244311125" sldId="466"/>
        </pc:sldMkLst>
      </pc:sldChg>
      <pc:sldChg chg="addSp delSp modSp mod">
        <pc:chgData name="Simon Trist" userId="45427043-9c85-464f-af3e-064f94ba39ff" providerId="ADAL" clId="{BD50C2FC-CF43-4D83-A493-6ACC49F1A689}" dt="2024-03-12T14:50:25.435" v="6"/>
        <pc:sldMkLst>
          <pc:docMk/>
          <pc:sldMk cId="402510667" sldId="467"/>
        </pc:sldMkLst>
      </pc:sldChg>
      <pc:sldChg chg="addSp delSp modSp add mod">
        <pc:chgData name="Simon Trist" userId="45427043-9c85-464f-af3e-064f94ba39ff" providerId="ADAL" clId="{BD50C2FC-CF43-4D83-A493-6ACC49F1A689}" dt="2024-03-12T14:50:09.494" v="4"/>
        <pc:sldMkLst>
          <pc:docMk/>
          <pc:sldMk cId="1986242962" sldId="469"/>
        </pc:sldMkLst>
      </pc:sldChg>
    </pc:docChg>
  </pc:docChgLst>
  <pc:docChgLst>
    <pc:chgData name="Anna Houghton" userId="5be26200-f57e-431f-ab85-38f5048807f6" providerId="ADAL" clId="{4D2D2F66-E632-4BBE-AFDA-43F308981E23}"/>
    <pc:docChg chg="custSel delSld modSld sldOrd">
      <pc:chgData name="Anna Houghton" userId="5be26200-f57e-431f-ab85-38f5048807f6" providerId="ADAL" clId="{4D2D2F66-E632-4BBE-AFDA-43F308981E23}" dt="2023-03-13T11:15:21.248" v="76" actId="47"/>
      <pc:docMkLst>
        <pc:docMk/>
      </pc:docMkLst>
      <pc:sldChg chg="del">
        <pc:chgData name="Anna Houghton" userId="5be26200-f57e-431f-ab85-38f5048807f6" providerId="ADAL" clId="{4D2D2F66-E632-4BBE-AFDA-43F308981E23}" dt="2023-03-13T11:13:14.972" v="73" actId="47"/>
        <pc:sldMkLst>
          <pc:docMk/>
          <pc:sldMk cId="3634788606" sldId="261"/>
        </pc:sldMkLst>
      </pc:sldChg>
      <pc:sldChg chg="del">
        <pc:chgData name="Anna Houghton" userId="5be26200-f57e-431f-ab85-38f5048807f6" providerId="ADAL" clId="{4D2D2F66-E632-4BBE-AFDA-43F308981E23}" dt="2023-03-13T11:15:21.248" v="76" actId="47"/>
        <pc:sldMkLst>
          <pc:docMk/>
          <pc:sldMk cId="1790633150" sldId="263"/>
        </pc:sldMkLst>
      </pc:sldChg>
      <pc:sldChg chg="del">
        <pc:chgData name="Anna Houghton" userId="5be26200-f57e-431f-ab85-38f5048807f6" providerId="ADAL" clId="{4D2D2F66-E632-4BBE-AFDA-43F308981E23}" dt="2023-03-13T11:13:39.344" v="74" actId="47"/>
        <pc:sldMkLst>
          <pc:docMk/>
          <pc:sldMk cId="1929439160" sldId="266"/>
        </pc:sldMkLst>
      </pc:sldChg>
      <pc:sldChg chg="del">
        <pc:chgData name="Anna Houghton" userId="5be26200-f57e-431f-ab85-38f5048807f6" providerId="ADAL" clId="{4D2D2F66-E632-4BBE-AFDA-43F308981E23}" dt="2023-03-13T11:13:41.832" v="75" actId="47"/>
        <pc:sldMkLst>
          <pc:docMk/>
          <pc:sldMk cId="4062993469" sldId="267"/>
        </pc:sldMkLst>
      </pc:sldChg>
      <pc:sldChg chg="addSp delSp modSp mod delAnim">
        <pc:chgData name="Anna Houghton" userId="5be26200-f57e-431f-ab85-38f5048807f6" providerId="ADAL" clId="{4D2D2F66-E632-4BBE-AFDA-43F308981E23}" dt="2023-03-13T08:13:16.542" v="59" actId="1076"/>
        <pc:sldMkLst>
          <pc:docMk/>
          <pc:sldMk cId="1649732292" sldId="268"/>
        </pc:sldMkLst>
      </pc:sldChg>
      <pc:sldChg chg="del">
        <pc:chgData name="Anna Houghton" userId="5be26200-f57e-431f-ab85-38f5048807f6" providerId="ADAL" clId="{4D2D2F66-E632-4BBE-AFDA-43F308981E23}" dt="2023-03-13T11:00:43.968" v="60" actId="47"/>
        <pc:sldMkLst>
          <pc:docMk/>
          <pc:sldMk cId="3311107479" sldId="300"/>
        </pc:sldMkLst>
      </pc:sldChg>
      <pc:sldChg chg="del">
        <pc:chgData name="Anna Houghton" userId="5be26200-f57e-431f-ab85-38f5048807f6" providerId="ADAL" clId="{4D2D2F66-E632-4BBE-AFDA-43F308981E23}" dt="2023-03-13T11:00:53.108" v="61" actId="47"/>
        <pc:sldMkLst>
          <pc:docMk/>
          <pc:sldMk cId="3624082186" sldId="411"/>
        </pc:sldMkLst>
      </pc:sldChg>
      <pc:sldChg chg="del">
        <pc:chgData name="Anna Houghton" userId="5be26200-f57e-431f-ab85-38f5048807f6" providerId="ADAL" clId="{4D2D2F66-E632-4BBE-AFDA-43F308981E23}" dt="2023-03-13T11:01:34.590" v="67" actId="47"/>
        <pc:sldMkLst>
          <pc:docMk/>
          <pc:sldMk cId="873335759" sldId="412"/>
        </pc:sldMkLst>
      </pc:sldChg>
      <pc:sldChg chg="del">
        <pc:chgData name="Anna Houghton" userId="5be26200-f57e-431f-ab85-38f5048807f6" providerId="ADAL" clId="{4D2D2F66-E632-4BBE-AFDA-43F308981E23}" dt="2023-03-13T11:06:02.362" v="69" actId="47"/>
        <pc:sldMkLst>
          <pc:docMk/>
          <pc:sldMk cId="1720724939" sldId="414"/>
        </pc:sldMkLst>
      </pc:sldChg>
      <pc:sldChg chg="delSp del mod">
        <pc:chgData name="Anna Houghton" userId="5be26200-f57e-431f-ab85-38f5048807f6" providerId="ADAL" clId="{4D2D2F66-E632-4BBE-AFDA-43F308981E23}" dt="2023-03-13T08:12:39.359" v="1" actId="2696"/>
        <pc:sldMkLst>
          <pc:docMk/>
          <pc:sldMk cId="2524469233" sldId="425"/>
        </pc:sldMkLst>
      </pc:sldChg>
      <pc:sldChg chg="del">
        <pc:chgData name="Anna Houghton" userId="5be26200-f57e-431f-ab85-38f5048807f6" providerId="ADAL" clId="{4D2D2F66-E632-4BBE-AFDA-43F308981E23}" dt="2023-03-13T11:01:06.498" v="62" actId="47"/>
        <pc:sldMkLst>
          <pc:docMk/>
          <pc:sldMk cId="3079895639" sldId="427"/>
        </pc:sldMkLst>
      </pc:sldChg>
      <pc:sldChg chg="del">
        <pc:chgData name="Anna Houghton" userId="5be26200-f57e-431f-ab85-38f5048807f6" providerId="ADAL" clId="{4D2D2F66-E632-4BBE-AFDA-43F308981E23}" dt="2023-03-13T11:01:32.962" v="66" actId="47"/>
        <pc:sldMkLst>
          <pc:docMk/>
          <pc:sldMk cId="1927161087" sldId="428"/>
        </pc:sldMkLst>
      </pc:sldChg>
      <pc:sldChg chg="del">
        <pc:chgData name="Anna Houghton" userId="5be26200-f57e-431f-ab85-38f5048807f6" providerId="ADAL" clId="{4D2D2F66-E632-4BBE-AFDA-43F308981E23}" dt="2023-03-13T11:01:39.419" v="68" actId="47"/>
        <pc:sldMkLst>
          <pc:docMk/>
          <pc:sldMk cId="3665783734" sldId="440"/>
        </pc:sldMkLst>
      </pc:sldChg>
      <pc:sldChg chg="del">
        <pc:chgData name="Anna Houghton" userId="5be26200-f57e-431f-ab85-38f5048807f6" providerId="ADAL" clId="{4D2D2F66-E632-4BBE-AFDA-43F308981E23}" dt="2023-03-13T11:01:18.190" v="63" actId="47"/>
        <pc:sldMkLst>
          <pc:docMk/>
          <pc:sldMk cId="1504199207" sldId="441"/>
        </pc:sldMkLst>
      </pc:sldChg>
      <pc:sldChg chg="del">
        <pc:chgData name="Anna Houghton" userId="5be26200-f57e-431f-ab85-38f5048807f6" providerId="ADAL" clId="{4D2D2F66-E632-4BBE-AFDA-43F308981E23}" dt="2023-03-13T11:01:20.148" v="64" actId="47"/>
        <pc:sldMkLst>
          <pc:docMk/>
          <pc:sldMk cId="1696063120" sldId="442"/>
        </pc:sldMkLst>
      </pc:sldChg>
      <pc:sldChg chg="del">
        <pc:chgData name="Anna Houghton" userId="5be26200-f57e-431f-ab85-38f5048807f6" providerId="ADAL" clId="{4D2D2F66-E632-4BBE-AFDA-43F308981E23}" dt="2023-03-13T11:01:21.487" v="65" actId="47"/>
        <pc:sldMkLst>
          <pc:docMk/>
          <pc:sldMk cId="1655520744" sldId="443"/>
        </pc:sldMkLst>
      </pc:sldChg>
      <pc:sldChg chg="del ord">
        <pc:chgData name="Anna Houghton" userId="5be26200-f57e-431f-ab85-38f5048807f6" providerId="ADAL" clId="{4D2D2F66-E632-4BBE-AFDA-43F308981E23}" dt="2023-03-13T11:09:43.099" v="72" actId="47"/>
        <pc:sldMkLst>
          <pc:docMk/>
          <pc:sldMk cId="2954453068" sldId="444"/>
        </pc:sldMkLst>
      </pc:sldChg>
      <pc:sldMasterChg chg="delSldLayout">
        <pc:chgData name="Anna Houghton" userId="5be26200-f57e-431f-ab85-38f5048807f6" providerId="ADAL" clId="{4D2D2F66-E632-4BBE-AFDA-43F308981E23}" dt="2023-03-13T11:01:21.487" v="65" actId="47"/>
        <pc:sldMasterMkLst>
          <pc:docMk/>
          <pc:sldMasterMk cId="3666270948" sldId="2147483648"/>
        </pc:sldMasterMkLst>
        <pc:sldLayoutChg chg="del">
          <pc:chgData name="Anna Houghton" userId="5be26200-f57e-431f-ab85-38f5048807f6" providerId="ADAL" clId="{4D2D2F66-E632-4BBE-AFDA-43F308981E23}" dt="2023-03-13T11:01:21.487" v="65" actId="47"/>
          <pc:sldLayoutMkLst>
            <pc:docMk/>
            <pc:sldMasterMk cId="3666270948" sldId="2147483648"/>
            <pc:sldLayoutMk cId="46209326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89CE-9282-DA42-F3A8-7A43D4CD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45003-9972-93FE-CC34-6ACCF104E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E8713-F4D5-2985-8291-91D84D852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10DBC-E4B6-8CA3-BE68-578EAAC70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184849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53D0F-3794-7276-FD1E-4A75495AD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2" y="-45050"/>
            <a:ext cx="12272087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4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B2E87-D552-445A-9D38-ECC1CBCC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"/>
            <a:ext cx="12191999" cy="6856314"/>
          </a:xfrm>
          <a:prstGeom prst="rect">
            <a:avLst/>
          </a:prstGeom>
        </p:spPr>
      </p:pic>
      <p:pic>
        <p:nvPicPr>
          <p:cNvPr id="6" name="Malawi dancing - frame_1">
            <a:hlinkClick r:id="" action="ppaction://media"/>
            <a:extLst>
              <a:ext uri="{FF2B5EF4-FFF2-40B4-BE49-F238E27FC236}">
                <a16:creationId xmlns:a16="http://schemas.microsoft.com/office/drawing/2014/main" id="{14DDEE4E-B066-4D7A-8594-13A6810AB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7573" y="1320573"/>
            <a:ext cx="4216854" cy="42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82407-1CAD-52F6-A989-42D6B9A3F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28425934-8D8A-5FAD-2668-49B18114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7" y="-28165"/>
            <a:ext cx="12225866" cy="68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7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F6B2-2DFA-3F30-0672-0BFC50F7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79B134-A3F1-0987-6E2D-9A61B7A55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423131-F48E-E884-85CB-F59F7E46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73C113-9F04-F392-1F12-64328BFDB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11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D1BFD0-E298-4B15-BCA4-DE0BF9C632C9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3a459de6-937a-42f7-a762-083f1143e872"/>
    <ds:schemaRef ds:uri="50a1efa9-47d8-481f-aad5-38d3c45f03e8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EBEC8FF-7714-4A2C-8D01-9582197ECA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96449B-2939-4FE8-BA81-565FFEEE32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5713</TotalTime>
  <Words>99</Words>
  <Application>Microsoft Office PowerPoint</Application>
  <PresentationFormat>Widescreen</PresentationFormat>
  <Paragraphs>10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21</cp:revision>
  <dcterms:created xsi:type="dcterms:W3CDTF">2022-04-05T22:52:55Z</dcterms:created>
  <dcterms:modified xsi:type="dcterms:W3CDTF">2025-03-05T10:53:38Z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