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68" r:id="rId5"/>
    <p:sldId id="421" r:id="rId6"/>
    <p:sldId id="429" r:id="rId7"/>
    <p:sldId id="426" r:id="rId8"/>
    <p:sldId id="427" r:id="rId9"/>
    <p:sldId id="260" r:id="rId10"/>
    <p:sldId id="265" r:id="rId11"/>
    <p:sldId id="257" r:id="rId12"/>
    <p:sldId id="266" r:id="rId13"/>
    <p:sldId id="428" r:id="rId14"/>
    <p:sldId id="264" r:id="rId15"/>
    <p:sldId id="431" r:id="rId16"/>
    <p:sldId id="430" r:id="rId17"/>
    <p:sldId id="262" r:id="rId18"/>
    <p:sldId id="2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D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8D9AFA-BFB5-4B34-A8EA-488EFC284346}" v="4" dt="2025-03-05T13:34:19.4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9357" autoAdjust="0"/>
  </p:normalViewPr>
  <p:slideViewPr>
    <p:cSldViewPr snapToGrid="0">
      <p:cViewPr varScale="1">
        <p:scale>
          <a:sx n="57" d="100"/>
          <a:sy n="57" d="100"/>
        </p:scale>
        <p:origin x="12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Swift" userId="a49e7b3f-ad1e-4ca0-974f-1d50898be3a5" providerId="ADAL" clId="{BC83EFA6-27D2-4AB6-9099-94E427319B00}"/>
    <pc:docChg chg="undo custSel addSld delSld modSld sldOrd">
      <pc:chgData name="David Swift" userId="a49e7b3f-ad1e-4ca0-974f-1d50898be3a5" providerId="ADAL" clId="{BC83EFA6-27D2-4AB6-9099-94E427319B00}" dt="2023-04-04T10:34:41.606" v="98" actId="962"/>
      <pc:docMkLst>
        <pc:docMk/>
      </pc:docMkLst>
      <pc:sldChg chg="addSp delSp modSp mod ord setBg">
        <pc:chgData name="David Swift" userId="a49e7b3f-ad1e-4ca0-974f-1d50898be3a5" providerId="ADAL" clId="{BC83EFA6-27D2-4AB6-9099-94E427319B00}" dt="2023-04-04T09:39:22.800" v="39" actId="962"/>
        <pc:sldMkLst>
          <pc:docMk/>
          <pc:sldMk cId="954805845" sldId="257"/>
        </pc:sldMkLst>
      </pc:sldChg>
      <pc:sldChg chg="del">
        <pc:chgData name="David Swift" userId="a49e7b3f-ad1e-4ca0-974f-1d50898be3a5" providerId="ADAL" clId="{BC83EFA6-27D2-4AB6-9099-94E427319B00}" dt="2023-04-04T09:27:18.020" v="6" actId="2696"/>
        <pc:sldMkLst>
          <pc:docMk/>
          <pc:sldMk cId="2834687375" sldId="258"/>
        </pc:sldMkLst>
      </pc:sldChg>
      <pc:sldChg chg="delSp del delDesignElem">
        <pc:chgData name="David Swift" userId="a49e7b3f-ad1e-4ca0-974f-1d50898be3a5" providerId="ADAL" clId="{BC83EFA6-27D2-4AB6-9099-94E427319B00}" dt="2023-04-04T10:18:45.279" v="85" actId="2696"/>
        <pc:sldMkLst>
          <pc:docMk/>
          <pc:sldMk cId="1150209145" sldId="259"/>
        </pc:sldMkLst>
      </pc:sldChg>
      <pc:sldChg chg="addSp delSp modSp mod ord setBg modAnim delDesignElem">
        <pc:chgData name="David Swift" userId="a49e7b3f-ad1e-4ca0-974f-1d50898be3a5" providerId="ADAL" clId="{BC83EFA6-27D2-4AB6-9099-94E427319B00}" dt="2023-04-04T09:37:32.632" v="34" actId="962"/>
        <pc:sldMkLst>
          <pc:docMk/>
          <pc:sldMk cId="1822410471" sldId="260"/>
        </pc:sldMkLst>
      </pc:sldChg>
      <pc:sldChg chg="modSp mod setBg">
        <pc:chgData name="David Swift" userId="a49e7b3f-ad1e-4ca0-974f-1d50898be3a5" providerId="ADAL" clId="{BC83EFA6-27D2-4AB6-9099-94E427319B00}" dt="2023-04-04T09:47:11.343" v="49"/>
        <pc:sldMkLst>
          <pc:docMk/>
          <pc:sldMk cId="2954453068" sldId="262"/>
        </pc:sldMkLst>
      </pc:sldChg>
      <pc:sldChg chg="addSp delSp modSp mod setBg">
        <pc:chgData name="David Swift" userId="a49e7b3f-ad1e-4ca0-974f-1d50898be3a5" providerId="ADAL" clId="{BC83EFA6-27D2-4AB6-9099-94E427319B00}" dt="2023-04-04T09:56:18.825" v="56" actId="962"/>
        <pc:sldMkLst>
          <pc:docMk/>
          <pc:sldMk cId="4141147758" sldId="264"/>
        </pc:sldMkLst>
      </pc:sldChg>
      <pc:sldChg chg="addSp delSp modSp mod setBg">
        <pc:chgData name="David Swift" userId="a49e7b3f-ad1e-4ca0-974f-1d50898be3a5" providerId="ADAL" clId="{BC83EFA6-27D2-4AB6-9099-94E427319B00}" dt="2023-04-04T09:35:25.041" v="24" actId="962"/>
        <pc:sldMkLst>
          <pc:docMk/>
          <pc:sldMk cId="1712723050" sldId="265"/>
        </pc:sldMkLst>
      </pc:sldChg>
      <pc:sldChg chg="addSp delSp modSp mod setBg delDesignElem">
        <pc:chgData name="David Swift" userId="a49e7b3f-ad1e-4ca0-974f-1d50898be3a5" providerId="ADAL" clId="{BC83EFA6-27D2-4AB6-9099-94E427319B00}" dt="2023-04-04T10:34:41.606" v="98" actId="962"/>
        <pc:sldMkLst>
          <pc:docMk/>
          <pc:sldMk cId="2302555152" sldId="266"/>
        </pc:sldMkLst>
      </pc:sldChg>
      <pc:sldChg chg="addSp delSp modSp mod setBg">
        <pc:chgData name="David Swift" userId="a49e7b3f-ad1e-4ca0-974f-1d50898be3a5" providerId="ADAL" clId="{BC83EFA6-27D2-4AB6-9099-94E427319B00}" dt="2023-04-04T09:50:43.095" v="53" actId="962"/>
        <pc:sldMkLst>
          <pc:docMk/>
          <pc:sldMk cId="464600160" sldId="267"/>
        </pc:sldMkLst>
      </pc:sldChg>
      <pc:sldChg chg="setBg">
        <pc:chgData name="David Swift" userId="a49e7b3f-ad1e-4ca0-974f-1d50898be3a5" providerId="ADAL" clId="{BC83EFA6-27D2-4AB6-9099-94E427319B00}" dt="2023-04-04T09:31:56.366" v="21"/>
        <pc:sldMkLst>
          <pc:docMk/>
          <pc:sldMk cId="1649732292" sldId="268"/>
        </pc:sldMkLst>
      </pc:sldChg>
      <pc:sldChg chg="addSp delSp modSp mod ord setBg">
        <pc:chgData name="David Swift" userId="a49e7b3f-ad1e-4ca0-974f-1d50898be3a5" providerId="ADAL" clId="{BC83EFA6-27D2-4AB6-9099-94E427319B00}" dt="2023-04-04T09:59:52.678" v="66" actId="962"/>
        <pc:sldMkLst>
          <pc:docMk/>
          <pc:sldMk cId="2778620679" sldId="269"/>
        </pc:sldMkLst>
      </pc:sldChg>
      <pc:sldChg chg="addSp delSp modSp mod">
        <pc:chgData name="David Swift" userId="a49e7b3f-ad1e-4ca0-974f-1d50898be3a5" providerId="ADAL" clId="{BC83EFA6-27D2-4AB6-9099-94E427319B00}" dt="2023-04-04T09:02:33.336" v="4" actId="27614"/>
        <pc:sldMkLst>
          <pc:docMk/>
          <pc:sldMk cId="823542704" sldId="421"/>
        </pc:sldMkLst>
      </pc:sldChg>
      <pc:sldChg chg="addSp delSp modSp mod setBg">
        <pc:chgData name="David Swift" userId="a49e7b3f-ad1e-4ca0-974f-1d50898be3a5" providerId="ADAL" clId="{BC83EFA6-27D2-4AB6-9099-94E427319B00}" dt="2023-04-04T10:01:53.674" v="69" actId="962"/>
        <pc:sldMkLst>
          <pc:docMk/>
          <pc:sldMk cId="3613661291" sldId="427"/>
        </pc:sldMkLst>
      </pc:sldChg>
      <pc:sldChg chg="addSp delSp modSp add mod">
        <pc:chgData name="David Swift" userId="a49e7b3f-ad1e-4ca0-974f-1d50898be3a5" providerId="ADAL" clId="{BC83EFA6-27D2-4AB6-9099-94E427319B00}" dt="2023-04-04T10:18:56.744" v="90" actId="962"/>
        <pc:sldMkLst>
          <pc:docMk/>
          <pc:sldMk cId="3913882870" sldId="428"/>
        </pc:sldMkLst>
      </pc:sldChg>
    </pc:docChg>
  </pc:docChgLst>
  <pc:docChgLst>
    <pc:chgData name="Ellis Pettigrew" userId="S::ellis.pettigrew@marysmeals.org::07e32582-f672-40ce-bb24-0cb476c4e5c6" providerId="AD" clId="Web-{2980ACD8-1E82-14F6-61A9-D6594B131950}"/>
    <pc:docChg chg="delSld">
      <pc:chgData name="Ellis Pettigrew" userId="S::ellis.pettigrew@marysmeals.org::07e32582-f672-40ce-bb24-0cb476c4e5c6" providerId="AD" clId="Web-{2980ACD8-1E82-14F6-61A9-D6594B131950}" dt="2024-03-15T11:42:09.946" v="0"/>
      <pc:docMkLst>
        <pc:docMk/>
      </pc:docMkLst>
      <pc:sldChg chg="del">
        <pc:chgData name="Ellis Pettigrew" userId="S::ellis.pettigrew@marysmeals.org::07e32582-f672-40ce-bb24-0cb476c4e5c6" providerId="AD" clId="Web-{2980ACD8-1E82-14F6-61A9-D6594B131950}" dt="2024-03-15T11:42:09.946" v="0"/>
        <pc:sldMkLst>
          <pc:docMk/>
          <pc:sldMk cId="2778620679" sldId="269"/>
        </pc:sldMkLst>
      </pc:sldChg>
    </pc:docChg>
  </pc:docChgLst>
  <pc:docChgLst>
    <pc:chgData name="Simon Trist" userId="45427043-9c85-464f-af3e-064f94ba39ff" providerId="ADAL" clId="{C08D9AFA-BFB5-4B34-A8EA-488EFC284346}"/>
    <pc:docChg chg="custSel addSld modSld">
      <pc:chgData name="Simon Trist" userId="45427043-9c85-464f-af3e-064f94ba39ff" providerId="ADAL" clId="{C08D9AFA-BFB5-4B34-A8EA-488EFC284346}" dt="2025-03-05T13:34:19.454" v="5" actId="14826"/>
      <pc:docMkLst>
        <pc:docMk/>
      </pc:docMkLst>
      <pc:sldChg chg="addSp delSp modSp mod">
        <pc:chgData name="Simon Trist" userId="45427043-9c85-464f-af3e-064f94ba39ff" providerId="ADAL" clId="{C08D9AFA-BFB5-4B34-A8EA-488EFC284346}" dt="2025-03-05T13:27:39.131" v="2"/>
        <pc:sldMkLst>
          <pc:docMk/>
          <pc:sldMk cId="4141147758" sldId="264"/>
        </pc:sldMkLst>
        <pc:picChg chg="del">
          <ac:chgData name="Simon Trist" userId="45427043-9c85-464f-af3e-064f94ba39ff" providerId="ADAL" clId="{C08D9AFA-BFB5-4B34-A8EA-488EFC284346}" dt="2025-03-05T13:27:19.196" v="1" actId="478"/>
          <ac:picMkLst>
            <pc:docMk/>
            <pc:sldMk cId="4141147758" sldId="264"/>
            <ac:picMk id="2" creationId="{F41F242D-F5DB-4377-0840-D8EFFED58FE5}"/>
          </ac:picMkLst>
        </pc:picChg>
        <pc:picChg chg="add mod">
          <ac:chgData name="Simon Trist" userId="45427043-9c85-464f-af3e-064f94ba39ff" providerId="ADAL" clId="{C08D9AFA-BFB5-4B34-A8EA-488EFC284346}" dt="2025-03-05T13:27:39.131" v="2"/>
          <ac:picMkLst>
            <pc:docMk/>
            <pc:sldMk cId="4141147758" sldId="264"/>
            <ac:picMk id="3" creationId="{C63D032C-9D8B-C246-8E52-EC60CED2C71D}"/>
          </ac:picMkLst>
        </pc:picChg>
      </pc:sldChg>
      <pc:sldChg chg="modSp">
        <pc:chgData name="Simon Trist" userId="45427043-9c85-464f-af3e-064f94ba39ff" providerId="ADAL" clId="{C08D9AFA-BFB5-4B34-A8EA-488EFC284346}" dt="2025-03-05T13:26:41.813" v="0" actId="14826"/>
        <pc:sldMkLst>
          <pc:docMk/>
          <pc:sldMk cId="3913882870" sldId="428"/>
        </pc:sldMkLst>
        <pc:picChg chg="mod">
          <ac:chgData name="Simon Trist" userId="45427043-9c85-464f-af3e-064f94ba39ff" providerId="ADAL" clId="{C08D9AFA-BFB5-4B34-A8EA-488EFC284346}" dt="2025-03-05T13:26:41.813" v="0" actId="14826"/>
          <ac:picMkLst>
            <pc:docMk/>
            <pc:sldMk cId="3913882870" sldId="428"/>
            <ac:picMk id="3" creationId="{9E5C4C98-6B6E-1731-3F7F-8C9DF6852365}"/>
          </ac:picMkLst>
        </pc:picChg>
      </pc:sldChg>
      <pc:sldChg chg="modSp">
        <pc:chgData name="Simon Trist" userId="45427043-9c85-464f-af3e-064f94ba39ff" providerId="ADAL" clId="{C08D9AFA-BFB5-4B34-A8EA-488EFC284346}" dt="2025-03-05T13:34:19.454" v="5" actId="14826"/>
        <pc:sldMkLst>
          <pc:docMk/>
          <pc:sldMk cId="3593643807" sldId="430"/>
        </pc:sldMkLst>
        <pc:picChg chg="mod">
          <ac:chgData name="Simon Trist" userId="45427043-9c85-464f-af3e-064f94ba39ff" providerId="ADAL" clId="{C08D9AFA-BFB5-4B34-A8EA-488EFC284346}" dt="2025-03-05T13:34:19.454" v="5" actId="14826"/>
          <ac:picMkLst>
            <pc:docMk/>
            <pc:sldMk cId="3593643807" sldId="430"/>
            <ac:picMk id="3" creationId="{2160B1FC-034A-D5A0-9D3D-FD3B7BCC47C0}"/>
          </ac:picMkLst>
        </pc:picChg>
      </pc:sldChg>
      <pc:sldChg chg="modSp add">
        <pc:chgData name="Simon Trist" userId="45427043-9c85-464f-af3e-064f94ba39ff" providerId="ADAL" clId="{C08D9AFA-BFB5-4B34-A8EA-488EFC284346}" dt="2025-03-05T13:27:58.291" v="4" actId="14826"/>
        <pc:sldMkLst>
          <pc:docMk/>
          <pc:sldMk cId="2793898897" sldId="431"/>
        </pc:sldMkLst>
        <pc:picChg chg="mod">
          <ac:chgData name="Simon Trist" userId="45427043-9c85-464f-af3e-064f94ba39ff" providerId="ADAL" clId="{C08D9AFA-BFB5-4B34-A8EA-488EFC284346}" dt="2025-03-05T13:27:58.291" v="4" actId="14826"/>
          <ac:picMkLst>
            <pc:docMk/>
            <pc:sldMk cId="2793898897" sldId="431"/>
            <ac:picMk id="3" creationId="{7BB94F8C-8644-4BB4-8F06-B247AA6C39CE}"/>
          </ac:picMkLst>
        </pc:picChg>
      </pc:sldChg>
    </pc:docChg>
  </pc:docChgLst>
  <pc:docChgLst>
    <pc:chgData name="Scott Paterson" userId="S::scott.paterson@marysmeals.org::dbeeca30-681b-4c42-ad9d-968a3634f2ec" providerId="AD" clId="Web-{03FCC88F-25A8-79EE-9DDF-8D55F3661998}"/>
    <pc:docChg chg="modSld">
      <pc:chgData name="Scott Paterson" userId="S::scott.paterson@marysmeals.org::dbeeca30-681b-4c42-ad9d-968a3634f2ec" providerId="AD" clId="Web-{03FCC88F-25A8-79EE-9DDF-8D55F3661998}" dt="2023-03-21T15:08:14.622" v="3" actId="1076"/>
      <pc:docMkLst>
        <pc:docMk/>
      </pc:docMkLst>
      <pc:sldChg chg="modSp">
        <pc:chgData name="Scott Paterson" userId="S::scott.paterson@marysmeals.org::dbeeca30-681b-4c42-ad9d-968a3634f2ec" providerId="AD" clId="Web-{03FCC88F-25A8-79EE-9DDF-8D55F3661998}" dt="2023-03-21T15:08:14.622" v="3" actId="1076"/>
        <pc:sldMkLst>
          <pc:docMk/>
          <pc:sldMk cId="3613661291" sldId="427"/>
        </pc:sldMkLst>
      </pc:sldChg>
    </pc:docChg>
  </pc:docChgLst>
  <pc:docChgLst>
    <pc:chgData name="Anna Houghton" userId="5be26200-f57e-431f-ab85-38f5048807f6" providerId="ADAL" clId="{07B8CA96-9500-4D58-A166-EF5B14557929}"/>
    <pc:docChg chg="undo custSel addSld delSld modSld">
      <pc:chgData name="Anna Houghton" userId="5be26200-f57e-431f-ab85-38f5048807f6" providerId="ADAL" clId="{07B8CA96-9500-4D58-A166-EF5B14557929}" dt="2023-03-13T13:11:01.568" v="86" actId="1076"/>
      <pc:docMkLst>
        <pc:docMk/>
      </pc:docMkLst>
      <pc:sldChg chg="delSp mod">
        <pc:chgData name="Anna Houghton" userId="5be26200-f57e-431f-ab85-38f5048807f6" providerId="ADAL" clId="{07B8CA96-9500-4D58-A166-EF5B14557929}" dt="2023-03-10T17:25:37.270" v="75" actId="478"/>
        <pc:sldMkLst>
          <pc:docMk/>
          <pc:sldMk cId="464600160" sldId="267"/>
        </pc:sldMkLst>
      </pc:sldChg>
      <pc:sldChg chg="addSp delSp modSp mod">
        <pc:chgData name="Anna Houghton" userId="5be26200-f57e-431f-ab85-38f5048807f6" providerId="ADAL" clId="{07B8CA96-9500-4D58-A166-EF5B14557929}" dt="2023-03-10T15:35:54.369" v="74" actId="1076"/>
        <pc:sldMkLst>
          <pc:docMk/>
          <pc:sldMk cId="1649732292" sldId="268"/>
        </pc:sldMkLst>
      </pc:sldChg>
      <pc:sldChg chg="delSp del mod">
        <pc:chgData name="Anna Houghton" userId="5be26200-f57e-431f-ab85-38f5048807f6" providerId="ADAL" clId="{07B8CA96-9500-4D58-A166-EF5B14557929}" dt="2023-03-10T15:35:10.075" v="1" actId="47"/>
        <pc:sldMkLst>
          <pc:docMk/>
          <pc:sldMk cId="2577590323" sldId="422"/>
        </pc:sldMkLst>
      </pc:sldChg>
      <pc:sldChg chg="addSp delSp modSp new mod setBg">
        <pc:chgData name="Anna Houghton" userId="5be26200-f57e-431f-ab85-38f5048807f6" providerId="ADAL" clId="{07B8CA96-9500-4D58-A166-EF5B14557929}" dt="2023-03-13T13:11:01.568" v="86" actId="1076"/>
        <pc:sldMkLst>
          <pc:docMk/>
          <pc:sldMk cId="3613661291" sldId="427"/>
        </pc:sldMkLst>
      </pc:sldChg>
    </pc:docChg>
  </pc:docChgLst>
  <pc:docChgLst>
    <pc:chgData name="Anna Houghton" userId="5be26200-f57e-431f-ab85-38f5048807f6" providerId="ADAL" clId="{B99F40F8-9BF2-4526-853A-CED30EADA548}"/>
    <pc:docChg chg="undo custSel addSld modSld sldOrd modMainMaster">
      <pc:chgData name="Anna Houghton" userId="5be26200-f57e-431f-ab85-38f5048807f6" providerId="ADAL" clId="{B99F40F8-9BF2-4526-853A-CED30EADA548}" dt="2022-04-13T14:22:40.396" v="48"/>
      <pc:docMkLst>
        <pc:docMk/>
      </pc:docMkLst>
      <pc:sldChg chg="setBg">
        <pc:chgData name="Anna Houghton" userId="5be26200-f57e-431f-ab85-38f5048807f6" providerId="ADAL" clId="{B99F40F8-9BF2-4526-853A-CED30EADA548}" dt="2022-04-06T15:18:46.067" v="6"/>
        <pc:sldMkLst>
          <pc:docMk/>
          <pc:sldMk cId="1150209145" sldId="259"/>
        </pc:sldMkLst>
      </pc:sldChg>
      <pc:sldChg chg="addSp delSp mod ord setBg">
        <pc:chgData name="Anna Houghton" userId="5be26200-f57e-431f-ab85-38f5048807f6" providerId="ADAL" clId="{B99F40F8-9BF2-4526-853A-CED30EADA548}" dt="2022-04-06T15:22:52.282" v="14"/>
        <pc:sldMkLst>
          <pc:docMk/>
          <pc:sldMk cId="1822410471" sldId="260"/>
        </pc:sldMkLst>
      </pc:sldChg>
      <pc:sldChg chg="setBg">
        <pc:chgData name="Anna Houghton" userId="5be26200-f57e-431f-ab85-38f5048807f6" providerId="ADAL" clId="{B99F40F8-9BF2-4526-853A-CED30EADA548}" dt="2022-04-06T15:18:46.067" v="6"/>
        <pc:sldMkLst>
          <pc:docMk/>
          <pc:sldMk cId="2302555152" sldId="266"/>
        </pc:sldMkLst>
      </pc:sldChg>
      <pc:sldChg chg="addSp modSp mod">
        <pc:chgData name="Anna Houghton" userId="5be26200-f57e-431f-ab85-38f5048807f6" providerId="ADAL" clId="{B99F40F8-9BF2-4526-853A-CED30EADA548}" dt="2022-04-06T15:32:43.300" v="25" actId="1440"/>
        <pc:sldMkLst>
          <pc:docMk/>
          <pc:sldMk cId="464600160" sldId="267"/>
        </pc:sldMkLst>
      </pc:sldChg>
      <pc:sldChg chg="addSp delSp modSp mod setBg">
        <pc:chgData name="Anna Houghton" userId="5be26200-f57e-431f-ab85-38f5048807f6" providerId="ADAL" clId="{B99F40F8-9BF2-4526-853A-CED30EADA548}" dt="2022-04-06T15:32:30.845" v="21" actId="1440"/>
        <pc:sldMkLst>
          <pc:docMk/>
          <pc:sldMk cId="1649732292" sldId="268"/>
        </pc:sldMkLst>
      </pc:sldChg>
      <pc:sldChg chg="addSp modSp mod">
        <pc:chgData name="Anna Houghton" userId="5be26200-f57e-431f-ab85-38f5048807f6" providerId="ADAL" clId="{B99F40F8-9BF2-4526-853A-CED30EADA548}" dt="2022-04-06T15:22:06.269" v="12" actId="1076"/>
        <pc:sldMkLst>
          <pc:docMk/>
          <pc:sldMk cId="2778620679" sldId="269"/>
        </pc:sldMkLst>
      </pc:sldChg>
      <pc:sldChg chg="addSp delSp modSp mod">
        <pc:chgData name="Anna Houghton" userId="5be26200-f57e-431f-ab85-38f5048807f6" providerId="ADAL" clId="{B99F40F8-9BF2-4526-853A-CED30EADA548}" dt="2022-04-07T08:20:23.492" v="46" actId="1076"/>
        <pc:sldMkLst>
          <pc:docMk/>
          <pc:sldMk cId="823542704" sldId="421"/>
        </pc:sldMkLst>
      </pc:sldChg>
      <pc:sldChg chg="addSp delSp modSp new mod setBg modAnim">
        <pc:chgData name="Anna Houghton" userId="5be26200-f57e-431f-ab85-38f5048807f6" providerId="ADAL" clId="{B99F40F8-9BF2-4526-853A-CED30EADA548}" dt="2022-04-13T14:22:40.396" v="48"/>
        <pc:sldMkLst>
          <pc:docMk/>
          <pc:sldMk cId="2577590323" sldId="422"/>
        </pc:sldMkLst>
      </pc:sldChg>
      <pc:sldMasterChg chg="setBg modSldLayout">
        <pc:chgData name="Anna Houghton" userId="5be26200-f57e-431f-ab85-38f5048807f6" providerId="ADAL" clId="{B99F40F8-9BF2-4526-853A-CED30EADA548}" dt="2022-04-06T15:18:46.067" v="6"/>
        <pc:sldMasterMkLst>
          <pc:docMk/>
          <pc:sldMasterMk cId="3666270948" sldId="2147483648"/>
        </pc:sldMasterMkLst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3458052039" sldId="2147483649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2966895516" sldId="2147483650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1148448862" sldId="2147483651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2698579604" sldId="2147483652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949879629" sldId="2147483653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946039937" sldId="2147483654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1329780720" sldId="2147483655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3284771518" sldId="2147483656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1236846665" sldId="2147483657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2176517090" sldId="2147483658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2919698767" sldId="2147483659"/>
          </pc:sldLayoutMkLst>
        </pc:sldLayoutChg>
      </pc:sldMasterChg>
    </pc:docChg>
  </pc:docChgLst>
  <pc:docChgLst>
    <pc:chgData name="Ellis Pettigrew" userId="07e32582-f672-40ce-bb24-0cb476c4e5c6" providerId="ADAL" clId="{AB915943-FCA9-4DB5-AA1B-29DF0501DB81}"/>
    <pc:docChg chg="modSld">
      <pc:chgData name="Ellis Pettigrew" userId="07e32582-f672-40ce-bb24-0cb476c4e5c6" providerId="ADAL" clId="{AB915943-FCA9-4DB5-AA1B-29DF0501DB81}" dt="2025-02-13T11:33:31.454" v="1" actId="20577"/>
      <pc:docMkLst>
        <pc:docMk/>
      </pc:docMkLst>
      <pc:sldChg chg="modNotesTx">
        <pc:chgData name="Ellis Pettigrew" userId="07e32582-f672-40ce-bb24-0cb476c4e5c6" providerId="ADAL" clId="{AB915943-FCA9-4DB5-AA1B-29DF0501DB81}" dt="2025-02-13T11:33:14.072" v="0" actId="20577"/>
        <pc:sldMkLst>
          <pc:docMk/>
          <pc:sldMk cId="2954453068" sldId="262"/>
        </pc:sldMkLst>
      </pc:sldChg>
      <pc:sldChg chg="modNotesTx">
        <pc:chgData name="Ellis Pettigrew" userId="07e32582-f672-40ce-bb24-0cb476c4e5c6" providerId="ADAL" clId="{AB915943-FCA9-4DB5-AA1B-29DF0501DB81}" dt="2025-02-13T11:33:31.454" v="1" actId="20577"/>
        <pc:sldMkLst>
          <pc:docMk/>
          <pc:sldMk cId="3899419961" sldId="426"/>
        </pc:sldMkLst>
      </pc:sldChg>
    </pc:docChg>
  </pc:docChgLst>
  <pc:docChgLst>
    <pc:chgData name="Simon Trist" userId="45427043-9c85-464f-af3e-064f94ba39ff" providerId="ADAL" clId="{8A431310-2EDA-42BA-840B-6A5911C296DD}"/>
    <pc:docChg chg="custSel addSld modSld">
      <pc:chgData name="Simon Trist" userId="45427043-9c85-464f-af3e-064f94ba39ff" providerId="ADAL" clId="{8A431310-2EDA-42BA-840B-6A5911C296DD}" dt="2024-04-02T10:09:15.993" v="7" actId="14826"/>
      <pc:docMkLst>
        <pc:docMk/>
      </pc:docMkLst>
      <pc:sldChg chg="addSp delSp modSp mod">
        <pc:chgData name="Simon Trist" userId="45427043-9c85-464f-af3e-064f94ba39ff" providerId="ADAL" clId="{8A431310-2EDA-42BA-840B-6A5911C296DD}" dt="2024-03-12T14:16:48.031" v="1"/>
        <pc:sldMkLst>
          <pc:docMk/>
          <pc:sldMk cId="4141147758" sldId="264"/>
        </pc:sldMkLst>
      </pc:sldChg>
      <pc:sldChg chg="addSp delSp modSp mod">
        <pc:chgData name="Simon Trist" userId="45427043-9c85-464f-af3e-064f94ba39ff" providerId="ADAL" clId="{8A431310-2EDA-42BA-840B-6A5911C296DD}" dt="2024-03-12T14:17:45.520" v="3"/>
        <pc:sldMkLst>
          <pc:docMk/>
          <pc:sldMk cId="464600160" sldId="267"/>
        </pc:sldMkLst>
      </pc:sldChg>
      <pc:sldChg chg="modSp">
        <pc:chgData name="Simon Trist" userId="45427043-9c85-464f-af3e-064f94ba39ff" providerId="ADAL" clId="{8A431310-2EDA-42BA-840B-6A5911C296DD}" dt="2024-04-02T10:09:15.993" v="7" actId="14826"/>
        <pc:sldMkLst>
          <pc:docMk/>
          <pc:sldMk cId="3899419961" sldId="426"/>
        </pc:sldMkLst>
      </pc:sldChg>
      <pc:sldChg chg="addSp delSp modSp add mod">
        <pc:chgData name="Simon Trist" userId="45427043-9c85-464f-af3e-064f94ba39ff" providerId="ADAL" clId="{8A431310-2EDA-42BA-840B-6A5911C296DD}" dt="2024-03-12T14:42:35.684" v="6"/>
        <pc:sldMkLst>
          <pc:docMk/>
          <pc:sldMk cId="3593643807" sldId="430"/>
        </pc:sldMkLst>
      </pc:sldChg>
    </pc:docChg>
  </pc:docChgLst>
  <pc:docChgLst>
    <pc:chgData name="David Swift" userId="S::david.swift@marysmeals.org::a49e7b3f-ad1e-4ca0-974f-1d50898be3a5" providerId="AD" clId="Web-{BC10A481-B9D3-41F1-6C04-4E76F4823F5C}"/>
    <pc:docChg chg="addSld delSld sldOrd">
      <pc:chgData name="David Swift" userId="S::david.swift@marysmeals.org::a49e7b3f-ad1e-4ca0-974f-1d50898be3a5" providerId="AD" clId="Web-{BC10A481-B9D3-41F1-6C04-4E76F4823F5C}" dt="2023-04-04T11:36:33.931" v="8"/>
      <pc:docMkLst>
        <pc:docMk/>
      </pc:docMkLst>
      <pc:sldChg chg="add del">
        <pc:chgData name="David Swift" userId="S::david.swift@marysmeals.org::a49e7b3f-ad1e-4ca0-974f-1d50898be3a5" providerId="AD" clId="Web-{BC10A481-B9D3-41F1-6C04-4E76F4823F5C}" dt="2023-04-04T11:36:30.134" v="7"/>
        <pc:sldMkLst>
          <pc:docMk/>
          <pc:sldMk cId="954805845" sldId="257"/>
        </pc:sldMkLst>
      </pc:sldChg>
      <pc:sldChg chg="add del">
        <pc:chgData name="David Swift" userId="S::david.swift@marysmeals.org::a49e7b3f-ad1e-4ca0-974f-1d50898be3a5" providerId="AD" clId="Web-{BC10A481-B9D3-41F1-6C04-4E76F4823F5C}" dt="2023-04-04T11:36:26.900" v="6"/>
        <pc:sldMkLst>
          <pc:docMk/>
          <pc:sldMk cId="2302555152" sldId="266"/>
        </pc:sldMkLst>
      </pc:sldChg>
      <pc:sldChg chg="add ord replId">
        <pc:chgData name="David Swift" userId="S::david.swift@marysmeals.org::a49e7b3f-ad1e-4ca0-974f-1d50898be3a5" providerId="AD" clId="Web-{BC10A481-B9D3-41F1-6C04-4E76F4823F5C}" dt="2023-04-04T11:36:33.931" v="8"/>
        <pc:sldMkLst>
          <pc:docMk/>
          <pc:sldMk cId="2805634984" sldId="42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67D2B-3A5F-4AC8-9A63-FB28512CF03D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0BE45-6C18-4512-AECF-FECA7EFB4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344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0BE45-6C18-4512-AECF-FECA7EFB4E0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472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749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6C3EA-AEC6-43E0-A9F6-0C165245174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870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CA6B-11C6-4568-9CCA-9471A29A1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4D265-E232-493A-ABE7-234F24C2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A1539-2374-41B2-942C-ED6B803B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2CE7-DF55-482B-9DAB-2631D9DC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EC261-8774-499F-8013-906F815A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05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DEBC-7A8D-4B35-A555-F1415239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39962-21C1-4BA1-B685-E4876F4A2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A4AB0-C279-4D36-B79A-306FCADA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4A0DA-11D8-4884-B94B-E4EB7BF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85126-5A6A-4E34-A946-E40461A8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51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CA063-E040-45DC-A27C-ED9300D0B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3EA9C-53B8-4796-86ED-4EFF90797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7B31-0D38-44AE-8513-D84F71F2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1975F-2F0B-415D-BEA0-5D567353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2EF7-BCF3-467A-855A-342616F7A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698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9DC3-6DD3-4C48-9395-1201EC67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06DEA-4671-4D31-8BC6-F78824E06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A21BE-7D7E-4A74-A463-B18E0EBE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3B7CC-6220-4CA4-97B7-BA325B85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9024E-56AE-4191-8445-FB5F42447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89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7911-7DC8-4E77-8153-05079650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8C0D9-6B8C-4F6D-A29A-A6C406F4B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379A0-3239-46D5-AF92-84C5E6A7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1D53C-C0A3-4B45-B768-8A244436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BC745-801A-4C2C-99EB-A5847534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44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DBE4-8556-451F-8262-2DBA709D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E0DCC-C4F9-4EEC-A342-3CE325EAA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7906-A73B-4BA8-8263-E17B9B1C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89B78-4AF1-4BC2-8A82-252F6A44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6A7AE-845B-4E98-85F0-EF7643664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980D7-558E-4DCF-AC52-CAA89165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57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5825-4E59-4E3F-8E18-2F77DE98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6B334-EAB2-4E3F-B6DB-67AEDEC6E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47993-D36B-4530-AA42-4A633C004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0D17A-C466-4FF8-86E7-3FA2394B9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179F0-0EE1-4B00-877A-9BE022461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595569-D171-48E6-9CB4-CBD848DB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8C8845-F5DB-427C-99D4-88F46A15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C1A82A-9914-4C7E-A0BC-571B53DC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87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BCC9-96A6-4EC7-8FA6-53A5FB88D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B381DB-174C-4BC9-B927-153C0E84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0973D-6405-4D75-BC77-4FA5964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45CC4-E6EA-4AD4-8E59-F5E0A185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03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71356-D6DE-4061-831E-DE609F18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3F9A5-1B98-4A16-A8FE-3ABABC94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0EBF9-3CFE-4620-8985-6F43CC1F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80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1C72-E80D-4253-A5E9-3D82BAB0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F6E45-5F7E-4770-973D-ACBF448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34F97-5BE7-4125-A2EB-05FD403E1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06540-D843-45E9-9C9F-003F0D5E0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83687-A26C-49C9-9883-70FACDA4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15829-4D0F-4F44-A219-77D696F1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77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43D4-5B9F-4E03-8AAF-9C3A6ADD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50F49-EFA8-421F-882E-E0F0AFA6A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E3B0C-FFA5-4A63-98C2-A997C376A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2C082-1063-49B7-B721-26B3BFFA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ADE6C-BA3B-4F9F-899A-3BA86F64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7E406-479E-4D14-9734-18C25EB9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84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459A5-A105-4CEF-B5AF-7FE40C83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E5ADA-076E-4C88-B97F-2C6DED2EE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E8703-9A65-4C00-A35C-2A5027032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33A7C-FFBF-4FEB-B7F0-5E399178DD45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2545B-6958-43BC-ADCB-0CF7A4830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D2C77-BB31-45B0-8748-5D3B76819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27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7C41B6-70CF-B62B-236A-11696DF782A1}"/>
              </a:ext>
            </a:extLst>
          </p:cNvPr>
          <p:cNvSpPr/>
          <p:nvPr/>
        </p:nvSpPr>
        <p:spPr>
          <a:xfrm>
            <a:off x="2067237" y="2551837"/>
            <a:ext cx="80575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Insert here a picture of 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school or school badge</a:t>
            </a:r>
          </a:p>
        </p:txBody>
      </p:sp>
    </p:spTree>
    <p:extLst>
      <p:ext uri="{BB962C8B-B14F-4D97-AF65-F5344CB8AC3E}">
        <p14:creationId xmlns:p14="http://schemas.microsoft.com/office/powerpoint/2010/main" val="1649732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5C4C98-6B6E-1731-3F7F-8C9DF6852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82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3D032C-9D8B-C246-8E52-EC60CED2C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47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2C1A45-6CE6-E5C4-A086-064600770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B94F8C-8644-4BB4-8F06-B247AA6C3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98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60B1FC-034A-D5A0-9D3D-FD3B7BCC4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1721" y="-45050"/>
            <a:ext cx="12272085" cy="69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43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2B2E87-D552-445A-9D38-ECC1CBCC8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722" y="-45050"/>
            <a:ext cx="12272088" cy="6903050"/>
          </a:xfrm>
          <a:prstGeom prst="rect">
            <a:avLst/>
          </a:prstGeom>
        </p:spPr>
      </p:pic>
      <p:pic>
        <p:nvPicPr>
          <p:cNvPr id="6" name="Malawi dancing - frame_1">
            <a:hlinkClick r:id="" action="ppaction://media"/>
            <a:extLst>
              <a:ext uri="{FF2B5EF4-FFF2-40B4-BE49-F238E27FC236}">
                <a16:creationId xmlns:a16="http://schemas.microsoft.com/office/drawing/2014/main" id="{14DDEE4E-B066-4D7A-8594-13A6810ABB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48050" y="886902"/>
            <a:ext cx="5032602" cy="50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5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2AB129-36B9-2875-ADF0-3D0B6F7B9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00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od, sandwich, snack food&#10;&#10;Description automatically generated">
            <a:extLst>
              <a:ext uri="{FF2B5EF4-FFF2-40B4-BE49-F238E27FC236}">
                <a16:creationId xmlns:a16="http://schemas.microsoft.com/office/drawing/2014/main" id="{69841ABF-17AC-5D02-5EFD-C8B936749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42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EBC637D9-F380-046D-5364-03C6B0F45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34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68A9FA-01AD-4A8B-B160-8F1FD3F82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1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erson, ground&#10;&#10;Description automatically generated">
            <a:extLst>
              <a:ext uri="{FF2B5EF4-FFF2-40B4-BE49-F238E27FC236}">
                <a16:creationId xmlns:a16="http://schemas.microsoft.com/office/drawing/2014/main" id="{CB737892-D119-7C22-6207-A6B9B0041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61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 with a building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E43BEC1-C06C-8B48-BDCD-FDA1D5C1A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10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9423131-F48E-E884-85CB-F59F7E467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23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542E18D-4EE0-6DD5-1268-77561EAE7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05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645E9EB0-F930-8CAB-E2C1-307315ABC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55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a1efa9-47d8-481f-aad5-38d3c45f03e8" xsi:nil="true"/>
    <lcf76f155ced4ddcb4097134ff3c332f xmlns="3a459de6-937a-42f7-a762-083f1143e872">
      <Terms xmlns="http://schemas.microsoft.com/office/infopath/2007/PartnerControls"/>
    </lcf76f155ced4ddcb4097134ff3c332f>
    <_Flow_SignoffStatus xmlns="3a459de6-937a-42f7-a762-083f1143e87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C6C652948F80458687495256BFDFFD" ma:contentTypeVersion="19" ma:contentTypeDescription="Create a new document." ma:contentTypeScope="" ma:versionID="b2f2ae26fe32762101b0936e1c7fe9d5">
  <xsd:schema xmlns:xsd="http://www.w3.org/2001/XMLSchema" xmlns:xs="http://www.w3.org/2001/XMLSchema" xmlns:p="http://schemas.microsoft.com/office/2006/metadata/properties" xmlns:ns2="3a459de6-937a-42f7-a762-083f1143e872" xmlns:ns3="50a1efa9-47d8-481f-aad5-38d3c45f03e8" targetNamespace="http://schemas.microsoft.com/office/2006/metadata/properties" ma:root="true" ma:fieldsID="ad88d1b6e9c1bf79da2af9958d13b2b8" ns2:_="" ns3:_="">
    <xsd:import namespace="3a459de6-937a-42f7-a762-083f1143e872"/>
    <xsd:import namespace="50a1efa9-47d8-481f-aad5-38d3c45f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59de6-937a-42f7-a762-083f1143e8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fa9-47d8-481f-aad5-38d3c45f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af9bd4-bb7c-4668-a263-6978df69964b}" ma:internalName="TaxCatchAll" ma:showField="CatchAllData" ma:web="50a1efa9-47d8-481f-aad5-38d3c45f0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58A8D6-FE0C-4FD4-BC99-6B22AAE959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5BD017-0AE9-4878-AF32-CE8E8166B252}">
  <ds:schemaRefs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elements/1.1/"/>
    <ds:schemaRef ds:uri="http://purl.org/dc/dcmitype/"/>
    <ds:schemaRef ds:uri="50a1efa9-47d8-481f-aad5-38d3c45f03e8"/>
    <ds:schemaRef ds:uri="2478a3cb-fcb4-441a-8857-551f030dc71f"/>
    <ds:schemaRef ds:uri="http://schemas.openxmlformats.org/package/2006/metadata/core-properties"/>
    <ds:schemaRef ds:uri="http://schemas.microsoft.com/office/2006/metadata/properties"/>
    <ds:schemaRef ds:uri="http://purl.org/dc/terms/"/>
    <ds:schemaRef ds:uri="3a459de6-937a-42f7-a762-083f1143e872"/>
  </ds:schemaRefs>
</ds:datastoreItem>
</file>

<file path=customXml/itemProps3.xml><?xml version="1.0" encoding="utf-8"?>
<ds:datastoreItem xmlns:ds="http://schemas.openxmlformats.org/officeDocument/2006/customXml" ds:itemID="{CFE45625-8AAA-4F47-85B2-14D44DF5CC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459de6-937a-42f7-a762-083f1143e872"/>
    <ds:schemaRef ds:uri="50a1efa9-47d8-481f-aad5-38d3c45f03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2267</TotalTime>
  <Words>13</Words>
  <Application>Microsoft Office PowerPoint</Application>
  <PresentationFormat>Widescreen</PresentationFormat>
  <Paragraphs>5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Houghton</dc:creator>
  <cp:lastModifiedBy>Simon Trist</cp:lastModifiedBy>
  <cp:revision>10</cp:revision>
  <dcterms:created xsi:type="dcterms:W3CDTF">2022-04-05T22:52:55Z</dcterms:created>
  <dcterms:modified xsi:type="dcterms:W3CDTF">2025-03-05T13:34:28Z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0x01010006C6C652948F80458687495256BFDFFD</vt:lpwstr>
  </property>
  <property fmtid="{D5CDD505-2E9C-101B-9397-08002B2CF9AE}" pid="3" name="MediaServiceImageTags">
    <vt:lpwstr/>
  </property>
</Properties>
</file>