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460" r:id="rId5"/>
    <p:sldId id="422" r:id="rId6"/>
    <p:sldId id="269" r:id="rId7"/>
    <p:sldId id="426" r:id="rId8"/>
    <p:sldId id="457" r:id="rId9"/>
    <p:sldId id="257" r:id="rId10"/>
    <p:sldId id="459" r:id="rId11"/>
    <p:sldId id="260" r:id="rId12"/>
    <p:sldId id="259" r:id="rId13"/>
    <p:sldId id="264" r:id="rId14"/>
    <p:sldId id="462" r:id="rId15"/>
    <p:sldId id="461" r:id="rId16"/>
    <p:sldId id="458" r:id="rId17"/>
    <p:sldId id="267" r:id="rId18"/>
    <p:sldId id="262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2F7666-3F41-4BAC-BD72-ADCEA2D92175}" v="7" dt="2025-03-05T13:40:38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5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Swift" userId="S::david.swift@marysmeals.org::a49e7b3f-ad1e-4ca0-974f-1d50898be3a5" providerId="AD" clId="Web-{6A0E102B-F1EC-BE1C-6518-5F8BB39E3732}"/>
    <pc:docChg chg="addSld delSld">
      <pc:chgData name="David Swift" userId="S::david.swift@marysmeals.org::a49e7b3f-ad1e-4ca0-974f-1d50898be3a5" providerId="AD" clId="Web-{6A0E102B-F1EC-BE1C-6518-5F8BB39E3732}" dt="2023-04-04T11:33:26.142" v="1"/>
      <pc:docMkLst>
        <pc:docMk/>
      </pc:docMkLst>
      <pc:sldChg chg="del">
        <pc:chgData name="David Swift" userId="S::david.swift@marysmeals.org::a49e7b3f-ad1e-4ca0-974f-1d50898be3a5" providerId="AD" clId="Web-{6A0E102B-F1EC-BE1C-6518-5F8BB39E3732}" dt="2023-04-04T11:33:26.142" v="1"/>
        <pc:sldMkLst>
          <pc:docMk/>
          <pc:sldMk cId="1649732292" sldId="268"/>
        </pc:sldMkLst>
      </pc:sldChg>
      <pc:sldChg chg="add">
        <pc:chgData name="David Swift" userId="S::david.swift@marysmeals.org::a49e7b3f-ad1e-4ca0-974f-1d50898be3a5" providerId="AD" clId="Web-{6A0E102B-F1EC-BE1C-6518-5F8BB39E3732}" dt="2023-04-04T11:33:17.736" v="0"/>
        <pc:sldMkLst>
          <pc:docMk/>
          <pc:sldMk cId="1603495997" sldId="460"/>
        </pc:sldMkLst>
      </pc:sldChg>
    </pc:docChg>
  </pc:docChgLst>
  <pc:docChgLst>
    <pc:chgData name="Anna Houghton" userId="5be26200-f57e-431f-ab85-38f5048807f6" providerId="ADAL" clId="{610CCFD2-6773-4153-A306-1E63F2481BD6}"/>
    <pc:docChg chg="modSld">
      <pc:chgData name="Anna Houghton" userId="5be26200-f57e-431f-ab85-38f5048807f6" providerId="ADAL" clId="{610CCFD2-6773-4153-A306-1E63F2481BD6}" dt="2022-04-29T14:35:01.819" v="40" actId="1076"/>
      <pc:docMkLst>
        <pc:docMk/>
      </pc:docMkLst>
      <pc:sldChg chg="modSp mod">
        <pc:chgData name="Anna Houghton" userId="5be26200-f57e-431f-ab85-38f5048807f6" providerId="ADAL" clId="{610CCFD2-6773-4153-A306-1E63F2481BD6}" dt="2022-04-29T14:29:41.236" v="30" actId="14100"/>
        <pc:sldMkLst>
          <pc:docMk/>
          <pc:sldMk cId="3311107479" sldId="300"/>
        </pc:sldMkLst>
      </pc:sldChg>
      <pc:sldChg chg="modSp mod">
        <pc:chgData name="Anna Houghton" userId="5be26200-f57e-431f-ab85-38f5048807f6" providerId="ADAL" clId="{610CCFD2-6773-4153-A306-1E63F2481BD6}" dt="2022-04-29T14:29:30.441" v="28" actId="1076"/>
        <pc:sldMkLst>
          <pc:docMk/>
          <pc:sldMk cId="3624082186" sldId="411"/>
        </pc:sldMkLst>
      </pc:sldChg>
      <pc:sldChg chg="modSp mod">
        <pc:chgData name="Anna Houghton" userId="5be26200-f57e-431f-ab85-38f5048807f6" providerId="ADAL" clId="{610CCFD2-6773-4153-A306-1E63F2481BD6}" dt="2022-04-29T14:28:56.055" v="13" actId="113"/>
        <pc:sldMkLst>
          <pc:docMk/>
          <pc:sldMk cId="1720724939" sldId="414"/>
        </pc:sldMkLst>
      </pc:sldChg>
      <pc:sldChg chg="modSp mod">
        <pc:chgData name="Anna Houghton" userId="5be26200-f57e-431f-ab85-38f5048807f6" providerId="ADAL" clId="{610CCFD2-6773-4153-A306-1E63F2481BD6}" dt="2022-04-29T14:29:49.628" v="32" actId="14100"/>
        <pc:sldMkLst>
          <pc:docMk/>
          <pc:sldMk cId="3899419961" sldId="426"/>
        </pc:sldMkLst>
      </pc:sldChg>
      <pc:sldChg chg="modSp">
        <pc:chgData name="Anna Houghton" userId="5be26200-f57e-431f-ab85-38f5048807f6" providerId="ADAL" clId="{610CCFD2-6773-4153-A306-1E63F2481BD6}" dt="2022-04-29T14:29:13.198" v="25" actId="20577"/>
        <pc:sldMkLst>
          <pc:docMk/>
          <pc:sldMk cId="3079895639" sldId="427"/>
        </pc:sldMkLst>
      </pc:sldChg>
      <pc:sldChg chg="modSp mod">
        <pc:chgData name="Anna Houghton" userId="5be26200-f57e-431f-ab85-38f5048807f6" providerId="ADAL" clId="{610CCFD2-6773-4153-A306-1E63F2481BD6}" dt="2022-04-29T14:30:02.527" v="35" actId="1076"/>
        <pc:sldMkLst>
          <pc:docMk/>
          <pc:sldMk cId="3665783734" sldId="440"/>
        </pc:sldMkLst>
      </pc:sldChg>
      <pc:sldChg chg="modSp mod">
        <pc:chgData name="Anna Houghton" userId="5be26200-f57e-431f-ab85-38f5048807f6" providerId="ADAL" clId="{610CCFD2-6773-4153-A306-1E63F2481BD6}" dt="2022-04-29T14:35:01.819" v="40" actId="1076"/>
        <pc:sldMkLst>
          <pc:docMk/>
          <pc:sldMk cId="2954453068" sldId="444"/>
        </pc:sldMkLst>
      </pc:sldChg>
    </pc:docChg>
  </pc:docChgLst>
  <pc:docChgLst>
    <pc:chgData name="David Swift" userId="S::david.swift@marysmeals.org::a49e7b3f-ad1e-4ca0-974f-1d50898be3a5" providerId="AD" clId="Web-{756A330B-D9CD-9BCC-E393-E77E9C882B99}"/>
    <pc:docChg chg="addSld delSld modSld">
      <pc:chgData name="David Swift" userId="S::david.swift@marysmeals.org::a49e7b3f-ad1e-4ca0-974f-1d50898be3a5" providerId="AD" clId="Web-{756A330B-D9CD-9BCC-E393-E77E9C882B99}" dt="2023-04-04T11:31:11.252" v="54" actId="14100"/>
      <pc:docMkLst>
        <pc:docMk/>
      </pc:docMkLst>
      <pc:sldChg chg="addSp delSp modSp">
        <pc:chgData name="David Swift" userId="S::david.swift@marysmeals.org::a49e7b3f-ad1e-4ca0-974f-1d50898be3a5" providerId="AD" clId="Web-{756A330B-D9CD-9BCC-E393-E77E9C882B99}" dt="2023-04-04T11:21:50.978" v="11" actId="14100"/>
        <pc:sldMkLst>
          <pc:docMk/>
          <pc:sldMk cId="954805845" sldId="257"/>
        </pc:sldMkLst>
      </pc:sldChg>
      <pc:sldChg chg="del">
        <pc:chgData name="David Swift" userId="S::david.swift@marysmeals.org::a49e7b3f-ad1e-4ca0-974f-1d50898be3a5" providerId="AD" clId="Web-{756A330B-D9CD-9BCC-E393-E77E9C882B99}" dt="2023-04-04T11:21:58.478" v="12"/>
        <pc:sldMkLst>
          <pc:docMk/>
          <pc:sldMk cId="2834687375" sldId="258"/>
        </pc:sldMkLst>
      </pc:sldChg>
      <pc:sldChg chg="addSp delSp modSp">
        <pc:chgData name="David Swift" userId="S::david.swift@marysmeals.org::a49e7b3f-ad1e-4ca0-974f-1d50898be3a5" providerId="AD" clId="Web-{756A330B-D9CD-9BCC-E393-E77E9C882B99}" dt="2023-04-04T11:31:11.252" v="54" actId="14100"/>
        <pc:sldMkLst>
          <pc:docMk/>
          <pc:sldMk cId="1150209145" sldId="259"/>
        </pc:sldMkLst>
      </pc:sldChg>
      <pc:sldChg chg="addSp delSp modSp delAnim">
        <pc:chgData name="David Swift" userId="S::david.swift@marysmeals.org::a49e7b3f-ad1e-4ca0-974f-1d50898be3a5" providerId="AD" clId="Web-{756A330B-D9CD-9BCC-E393-E77E9C882B99}" dt="2023-04-04T11:22:44.560" v="21" actId="14100"/>
        <pc:sldMkLst>
          <pc:docMk/>
          <pc:sldMk cId="1822410471" sldId="260"/>
        </pc:sldMkLst>
      </pc:sldChg>
      <pc:sldChg chg="addSp delSp modSp delAnim">
        <pc:chgData name="David Swift" userId="S::david.swift@marysmeals.org::a49e7b3f-ad1e-4ca0-974f-1d50898be3a5" providerId="AD" clId="Web-{756A330B-D9CD-9BCC-E393-E77E9C882B99}" dt="2023-04-04T11:24:36.162" v="46" actId="14100"/>
        <pc:sldMkLst>
          <pc:docMk/>
          <pc:sldMk cId="1997346983" sldId="262"/>
        </pc:sldMkLst>
      </pc:sldChg>
      <pc:sldChg chg="addSp delSp modSp">
        <pc:chgData name="David Swift" userId="S::david.swift@marysmeals.org::a49e7b3f-ad1e-4ca0-974f-1d50898be3a5" providerId="AD" clId="Web-{756A330B-D9CD-9BCC-E393-E77E9C882B99}" dt="2023-04-04T11:23:23.906" v="29" actId="14100"/>
        <pc:sldMkLst>
          <pc:docMk/>
          <pc:sldMk cId="4141147758" sldId="264"/>
        </pc:sldMkLst>
      </pc:sldChg>
      <pc:sldChg chg="addSp delSp modSp">
        <pc:chgData name="David Swift" userId="S::david.swift@marysmeals.org::a49e7b3f-ad1e-4ca0-974f-1d50898be3a5" providerId="AD" clId="Web-{756A330B-D9CD-9BCC-E393-E77E9C882B99}" dt="2023-04-04T11:24:53.475" v="50" actId="14100"/>
        <pc:sldMkLst>
          <pc:docMk/>
          <pc:sldMk cId="1333813413" sldId="265"/>
        </pc:sldMkLst>
      </pc:sldChg>
      <pc:sldChg chg="addSp delSp modSp">
        <pc:chgData name="David Swift" userId="S::david.swift@marysmeals.org::a49e7b3f-ad1e-4ca0-974f-1d50898be3a5" providerId="AD" clId="Web-{756A330B-D9CD-9BCC-E393-E77E9C882B99}" dt="2023-04-04T11:24:00.425" v="35" actId="14100"/>
        <pc:sldMkLst>
          <pc:docMk/>
          <pc:sldMk cId="464600160" sldId="267"/>
        </pc:sldMkLst>
      </pc:sldChg>
      <pc:sldChg chg="addSp delSp modSp">
        <pc:chgData name="David Swift" userId="S::david.swift@marysmeals.org::a49e7b3f-ad1e-4ca0-974f-1d50898be3a5" providerId="AD" clId="Web-{756A330B-D9CD-9BCC-E393-E77E9C882B99}" dt="2023-04-04T11:21:24.460" v="7" actId="14100"/>
        <pc:sldMkLst>
          <pc:docMk/>
          <pc:sldMk cId="2778620679" sldId="269"/>
        </pc:sldMkLst>
      </pc:sldChg>
      <pc:sldChg chg="addSp delSp modSp">
        <pc:chgData name="David Swift" userId="S::david.swift@marysmeals.org::a49e7b3f-ad1e-4ca0-974f-1d50898be3a5" providerId="AD" clId="Web-{756A330B-D9CD-9BCC-E393-E77E9C882B99}" dt="2023-04-04T11:20:55.568" v="3" actId="14100"/>
        <pc:sldMkLst>
          <pc:docMk/>
          <pc:sldMk cId="2684126245" sldId="422"/>
        </pc:sldMkLst>
      </pc:sldChg>
      <pc:sldChg chg="modSp">
        <pc:chgData name="David Swift" userId="S::david.swift@marysmeals.org::a49e7b3f-ad1e-4ca0-974f-1d50898be3a5" providerId="AD" clId="Web-{756A330B-D9CD-9BCC-E393-E77E9C882B99}" dt="2023-04-04T11:23:40.126" v="31" actId="14100"/>
        <pc:sldMkLst>
          <pc:docMk/>
          <pc:sldMk cId="2954453068" sldId="458"/>
        </pc:sldMkLst>
      </pc:sldChg>
      <pc:sldChg chg="addSp delSp modSp">
        <pc:chgData name="David Swift" userId="S::david.swift@marysmeals.org::a49e7b3f-ad1e-4ca0-974f-1d50898be3a5" providerId="AD" clId="Web-{756A330B-D9CD-9BCC-E393-E77E9C882B99}" dt="2023-04-04T11:22:17.761" v="16" actId="14100"/>
        <pc:sldMkLst>
          <pc:docMk/>
          <pc:sldMk cId="1712723050" sldId="459"/>
        </pc:sldMkLst>
      </pc:sldChg>
      <pc:sldChg chg="new del">
        <pc:chgData name="David Swift" userId="S::david.swift@marysmeals.org::a49e7b3f-ad1e-4ca0-974f-1d50898be3a5" providerId="AD" clId="Web-{756A330B-D9CD-9BCC-E393-E77E9C882B99}" dt="2023-04-04T11:24:16.238" v="43"/>
        <pc:sldMkLst>
          <pc:docMk/>
          <pc:sldMk cId="1229524532" sldId="460"/>
        </pc:sldMkLst>
      </pc:sldChg>
    </pc:docChg>
  </pc:docChgLst>
  <pc:docChgLst>
    <pc:chgData name="Simon Trist" userId="45427043-9c85-464f-af3e-064f94ba39ff" providerId="ADAL" clId="{F3CDC6A2-FD17-4B02-ACD6-705609AF448B}"/>
    <pc:docChg chg="custSel addSld modSld">
      <pc:chgData name="Simon Trist" userId="45427043-9c85-464f-af3e-064f94ba39ff" providerId="ADAL" clId="{F3CDC6A2-FD17-4B02-ACD6-705609AF448B}" dt="2024-04-02T10:10:51.977" v="7" actId="14826"/>
      <pc:docMkLst>
        <pc:docMk/>
      </pc:docMkLst>
      <pc:sldChg chg="addSp delSp modSp mod">
        <pc:chgData name="Simon Trist" userId="45427043-9c85-464f-af3e-064f94ba39ff" providerId="ADAL" clId="{F3CDC6A2-FD17-4B02-ACD6-705609AF448B}" dt="2024-03-12T14:44:19.944" v="1"/>
        <pc:sldMkLst>
          <pc:docMk/>
          <pc:sldMk cId="4141147758" sldId="264"/>
        </pc:sldMkLst>
      </pc:sldChg>
      <pc:sldChg chg="addSp delSp modSp mod">
        <pc:chgData name="Simon Trist" userId="45427043-9c85-464f-af3e-064f94ba39ff" providerId="ADAL" clId="{F3CDC6A2-FD17-4B02-ACD6-705609AF448B}" dt="2024-03-12T14:45:05.650" v="6"/>
        <pc:sldMkLst>
          <pc:docMk/>
          <pc:sldMk cId="464600160" sldId="267"/>
        </pc:sldMkLst>
      </pc:sldChg>
      <pc:sldChg chg="modSp">
        <pc:chgData name="Simon Trist" userId="45427043-9c85-464f-af3e-064f94ba39ff" providerId="ADAL" clId="{F3CDC6A2-FD17-4B02-ACD6-705609AF448B}" dt="2024-04-02T10:10:51.977" v="7" actId="14826"/>
        <pc:sldMkLst>
          <pc:docMk/>
          <pc:sldMk cId="3899419961" sldId="426"/>
        </pc:sldMkLst>
      </pc:sldChg>
      <pc:sldChg chg="addSp delSp modSp add mod">
        <pc:chgData name="Simon Trist" userId="45427043-9c85-464f-af3e-064f94ba39ff" providerId="ADAL" clId="{F3CDC6A2-FD17-4B02-ACD6-705609AF448B}" dt="2024-03-12T14:44:47.772" v="4"/>
        <pc:sldMkLst>
          <pc:docMk/>
          <pc:sldMk cId="1682517929" sldId="461"/>
        </pc:sldMkLst>
      </pc:sldChg>
    </pc:docChg>
  </pc:docChgLst>
  <pc:docChgLst>
    <pc:chgData name="Anna Houghton" userId="5be26200-f57e-431f-ab85-38f5048807f6" providerId="ADAL" clId="{21BFDA8E-9671-468E-B24B-DC773D8180C4}"/>
    <pc:docChg chg="undo custSel addSld modSld modMainMaster">
      <pc:chgData name="Anna Houghton" userId="5be26200-f57e-431f-ab85-38f5048807f6" providerId="ADAL" clId="{21BFDA8E-9671-468E-B24B-DC773D8180C4}" dt="2022-04-07T09:27:17.533" v="94" actId="1440"/>
      <pc:docMkLst>
        <pc:docMk/>
      </pc:docMkLst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954805845" sldId="257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1150209145" sldId="259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1822410471" sldId="260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3634788606" sldId="261"/>
        </pc:sldMkLst>
      </pc:sldChg>
      <pc:sldChg chg="addSp delSp modSp mod setBg modAnim">
        <pc:chgData name="Anna Houghton" userId="5be26200-f57e-431f-ab85-38f5048807f6" providerId="ADAL" clId="{21BFDA8E-9671-468E-B24B-DC773D8180C4}" dt="2022-04-07T09:26:51.850" v="93" actId="1440"/>
        <pc:sldMkLst>
          <pc:docMk/>
          <pc:sldMk cId="1997346983" sldId="262"/>
        </pc:sldMkLst>
      </pc:sldChg>
      <pc:sldChg chg="addSp delSp modSp mod setBg">
        <pc:chgData name="Anna Houghton" userId="5be26200-f57e-431f-ab85-38f5048807f6" providerId="ADAL" clId="{21BFDA8E-9671-468E-B24B-DC773D8180C4}" dt="2022-04-07T09:25:32.722" v="87"/>
        <pc:sldMkLst>
          <pc:docMk/>
          <pc:sldMk cId="4141147758" sldId="264"/>
        </pc:sldMkLst>
      </pc:sldChg>
      <pc:sldChg chg="setBg">
        <pc:chgData name="Anna Houghton" userId="5be26200-f57e-431f-ab85-38f5048807f6" providerId="ADAL" clId="{21BFDA8E-9671-468E-B24B-DC773D8180C4}" dt="2022-04-07T09:25:50.896" v="88"/>
        <pc:sldMkLst>
          <pc:docMk/>
          <pc:sldMk cId="1333813413" sldId="265"/>
        </pc:sldMkLst>
      </pc:sldChg>
      <pc:sldChg chg="addSp delSp modSp new mod setBg">
        <pc:chgData name="Anna Houghton" userId="5be26200-f57e-431f-ab85-38f5048807f6" providerId="ADAL" clId="{21BFDA8E-9671-468E-B24B-DC773D8180C4}" dt="2022-04-07T09:25:32.722" v="87"/>
        <pc:sldMkLst>
          <pc:docMk/>
          <pc:sldMk cId="1929439160" sldId="266"/>
        </pc:sldMkLst>
      </pc:sldChg>
      <pc:sldChg chg="addSp delSp modSp new mod setBg">
        <pc:chgData name="Anna Houghton" userId="5be26200-f57e-431f-ab85-38f5048807f6" providerId="ADAL" clId="{21BFDA8E-9671-468E-B24B-DC773D8180C4}" dt="2022-04-07T09:27:17.533" v="94" actId="1440"/>
        <pc:sldMkLst>
          <pc:docMk/>
          <pc:sldMk cId="4062993469" sldId="267"/>
        </pc:sldMkLst>
      </pc:sldChg>
      <pc:sldMasterChg chg="setBg modSldLayout">
        <pc:chgData name="Anna Houghton" userId="5be26200-f57e-431f-ab85-38f5048807f6" providerId="ADAL" clId="{21BFDA8E-9671-468E-B24B-DC773D8180C4}" dt="2022-04-07T09:25:32.722" v="87"/>
        <pc:sldMasterMkLst>
          <pc:docMk/>
          <pc:sldMasterMk cId="3666270948" sldId="2147483648"/>
        </pc:sldMasterMkLst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3458052039" sldId="2147483649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966895516" sldId="2147483650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148448862" sldId="2147483651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698579604" sldId="2147483652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949879629" sldId="2147483653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946039937" sldId="2147483654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329780720" sldId="2147483655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3284771518" sldId="2147483656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236846665" sldId="2147483657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176517090" sldId="2147483658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919698767" sldId="2147483659"/>
          </pc:sldLayoutMkLst>
        </pc:sldLayoutChg>
      </pc:sldMasterChg>
    </pc:docChg>
  </pc:docChgLst>
  <pc:docChgLst>
    <pc:chgData name="Simon Trist" userId="45427043-9c85-464f-af3e-064f94ba39ff" providerId="ADAL" clId="{522F7666-3F41-4BAC-BD72-ADCEA2D92175}"/>
    <pc:docChg chg="undo custSel addSld modSld">
      <pc:chgData name="Simon Trist" userId="45427043-9c85-464f-af3e-064f94ba39ff" providerId="ADAL" clId="{522F7666-3F41-4BAC-BD72-ADCEA2D92175}" dt="2025-03-05T13:40:38.067" v="12"/>
      <pc:docMkLst>
        <pc:docMk/>
      </pc:docMkLst>
      <pc:sldChg chg="addSp delSp modSp mod">
        <pc:chgData name="Simon Trist" userId="45427043-9c85-464f-af3e-064f94ba39ff" providerId="ADAL" clId="{522F7666-3F41-4BAC-BD72-ADCEA2D92175}" dt="2025-03-05T13:39:00.347" v="8"/>
        <pc:sldMkLst>
          <pc:docMk/>
          <pc:sldMk cId="1150209145" sldId="259"/>
        </pc:sldMkLst>
        <pc:picChg chg="add mod">
          <ac:chgData name="Simon Trist" userId="45427043-9c85-464f-af3e-064f94ba39ff" providerId="ADAL" clId="{522F7666-3F41-4BAC-BD72-ADCEA2D92175}" dt="2025-03-05T13:37:59.228" v="3"/>
          <ac:picMkLst>
            <pc:docMk/>
            <pc:sldMk cId="1150209145" sldId="259"/>
            <ac:picMk id="2" creationId="{37CAF0CC-2C0A-81BC-2BF5-68C1D6B346DD}"/>
          </ac:picMkLst>
        </pc:picChg>
        <pc:picChg chg="add del">
          <ac:chgData name="Simon Trist" userId="45427043-9c85-464f-af3e-064f94ba39ff" providerId="ADAL" clId="{522F7666-3F41-4BAC-BD72-ADCEA2D92175}" dt="2025-03-05T13:38:59.225" v="7" actId="478"/>
          <ac:picMkLst>
            <pc:docMk/>
            <pc:sldMk cId="1150209145" sldId="259"/>
            <ac:picMk id="3" creationId="{F778C6EE-F899-B124-3D10-A01062D508DA}"/>
          </ac:picMkLst>
        </pc:picChg>
        <pc:picChg chg="add mod">
          <ac:chgData name="Simon Trist" userId="45427043-9c85-464f-af3e-064f94ba39ff" providerId="ADAL" clId="{522F7666-3F41-4BAC-BD72-ADCEA2D92175}" dt="2025-03-05T13:39:00.347" v="8"/>
          <ac:picMkLst>
            <pc:docMk/>
            <pc:sldMk cId="1150209145" sldId="259"/>
            <ac:picMk id="4" creationId="{ED906E14-FFB1-F7D1-8B41-F59099DBB38D}"/>
          </ac:picMkLst>
        </pc:picChg>
      </pc:sldChg>
      <pc:sldChg chg="addSp delSp modSp mod">
        <pc:chgData name="Simon Trist" userId="45427043-9c85-464f-af3e-064f94ba39ff" providerId="ADAL" clId="{522F7666-3F41-4BAC-BD72-ADCEA2D92175}" dt="2025-03-05T13:38:12.199" v="6"/>
        <pc:sldMkLst>
          <pc:docMk/>
          <pc:sldMk cId="4141147758" sldId="264"/>
        </pc:sldMkLst>
        <pc:picChg chg="add mod">
          <ac:chgData name="Simon Trist" userId="45427043-9c85-464f-af3e-064f94ba39ff" providerId="ADAL" clId="{522F7666-3F41-4BAC-BD72-ADCEA2D92175}" dt="2025-03-05T13:38:12.199" v="6"/>
          <ac:picMkLst>
            <pc:docMk/>
            <pc:sldMk cId="4141147758" sldId="264"/>
            <ac:picMk id="2" creationId="{330C4535-8207-E982-ED8C-301A4AF916A4}"/>
          </ac:picMkLst>
        </pc:picChg>
        <pc:picChg chg="del">
          <ac:chgData name="Simon Trist" userId="45427043-9c85-464f-af3e-064f94ba39ff" providerId="ADAL" clId="{522F7666-3F41-4BAC-BD72-ADCEA2D92175}" dt="2025-03-05T13:38:11.046" v="5" actId="478"/>
          <ac:picMkLst>
            <pc:docMk/>
            <pc:sldMk cId="4141147758" sldId="264"/>
            <ac:picMk id="3" creationId="{DF23147F-DDBD-AD64-EEF2-C25A2324E91B}"/>
          </ac:picMkLst>
        </pc:picChg>
      </pc:sldChg>
      <pc:sldChg chg="addSp delSp modSp mod">
        <pc:chgData name="Simon Trist" userId="45427043-9c85-464f-af3e-064f94ba39ff" providerId="ADAL" clId="{522F7666-3F41-4BAC-BD72-ADCEA2D92175}" dt="2025-03-05T13:36:56.408" v="1"/>
        <pc:sldMkLst>
          <pc:docMk/>
          <pc:sldMk cId="2706139199" sldId="457"/>
        </pc:sldMkLst>
        <pc:picChg chg="add mod">
          <ac:chgData name="Simon Trist" userId="45427043-9c85-464f-af3e-064f94ba39ff" providerId="ADAL" clId="{522F7666-3F41-4BAC-BD72-ADCEA2D92175}" dt="2025-03-05T13:36:56.408" v="1"/>
          <ac:picMkLst>
            <pc:docMk/>
            <pc:sldMk cId="2706139199" sldId="457"/>
            <ac:picMk id="2" creationId="{6D7234F1-7046-99F7-9741-36927533F201}"/>
          </ac:picMkLst>
        </pc:picChg>
        <pc:picChg chg="del">
          <ac:chgData name="Simon Trist" userId="45427043-9c85-464f-af3e-064f94ba39ff" providerId="ADAL" clId="{522F7666-3F41-4BAC-BD72-ADCEA2D92175}" dt="2025-03-05T13:36:51.182" v="0" actId="478"/>
          <ac:picMkLst>
            <pc:docMk/>
            <pc:sldMk cId="2706139199" sldId="457"/>
            <ac:picMk id="4" creationId="{064A7D6B-1479-4731-5C6E-F8B6436C164E}"/>
          </ac:picMkLst>
        </pc:picChg>
      </pc:sldChg>
      <pc:sldChg chg="addSp delSp modSp mod">
        <pc:chgData name="Simon Trist" userId="45427043-9c85-464f-af3e-064f94ba39ff" providerId="ADAL" clId="{522F7666-3F41-4BAC-BD72-ADCEA2D92175}" dt="2025-03-05T13:40:38.067" v="12"/>
        <pc:sldMkLst>
          <pc:docMk/>
          <pc:sldMk cId="1682517929" sldId="461"/>
        </pc:sldMkLst>
        <pc:picChg chg="del">
          <ac:chgData name="Simon Trist" userId="45427043-9c85-464f-af3e-064f94ba39ff" providerId="ADAL" clId="{522F7666-3F41-4BAC-BD72-ADCEA2D92175}" dt="2025-03-05T13:40:23.052" v="11" actId="478"/>
          <ac:picMkLst>
            <pc:docMk/>
            <pc:sldMk cId="1682517929" sldId="461"/>
            <ac:picMk id="2" creationId="{E5818AE8-5A3A-2ECD-AE20-06D6C26714FB}"/>
          </ac:picMkLst>
        </pc:picChg>
        <pc:picChg chg="add mod">
          <ac:chgData name="Simon Trist" userId="45427043-9c85-464f-af3e-064f94ba39ff" providerId="ADAL" clId="{522F7666-3F41-4BAC-BD72-ADCEA2D92175}" dt="2025-03-05T13:40:38.067" v="12"/>
          <ac:picMkLst>
            <pc:docMk/>
            <pc:sldMk cId="1682517929" sldId="461"/>
            <ac:picMk id="3" creationId="{886201A9-3A7F-059C-B37E-FA381E553755}"/>
          </ac:picMkLst>
        </pc:picChg>
      </pc:sldChg>
      <pc:sldChg chg="addSp modSp new">
        <pc:chgData name="Simon Trist" userId="45427043-9c85-464f-af3e-064f94ba39ff" providerId="ADAL" clId="{522F7666-3F41-4BAC-BD72-ADCEA2D92175}" dt="2025-03-05T13:40:17.427" v="10"/>
        <pc:sldMkLst>
          <pc:docMk/>
          <pc:sldMk cId="2566919392" sldId="462"/>
        </pc:sldMkLst>
        <pc:picChg chg="add mod">
          <ac:chgData name="Simon Trist" userId="45427043-9c85-464f-af3e-064f94ba39ff" providerId="ADAL" clId="{522F7666-3F41-4BAC-BD72-ADCEA2D92175}" dt="2025-03-05T13:40:17.427" v="10"/>
          <ac:picMkLst>
            <pc:docMk/>
            <pc:sldMk cId="2566919392" sldId="462"/>
            <ac:picMk id="4" creationId="{E2C983E9-740E-52C0-8D21-BB70E4601E0C}"/>
          </ac:picMkLst>
        </pc:picChg>
      </pc:sldChg>
    </pc:docChg>
  </pc:docChgLst>
  <pc:docChgLst>
    <pc:chgData name="Anna Houghton" userId="5be26200-f57e-431f-ab85-38f5048807f6" providerId="ADAL" clId="{4D2D2F66-E632-4BBE-AFDA-43F308981E23}"/>
    <pc:docChg chg="custSel delSld modSld sldOrd">
      <pc:chgData name="Anna Houghton" userId="5be26200-f57e-431f-ab85-38f5048807f6" providerId="ADAL" clId="{4D2D2F66-E632-4BBE-AFDA-43F308981E23}" dt="2023-03-13T11:15:21.248" v="76" actId="47"/>
      <pc:docMkLst>
        <pc:docMk/>
      </pc:docMkLst>
      <pc:sldChg chg="del">
        <pc:chgData name="Anna Houghton" userId="5be26200-f57e-431f-ab85-38f5048807f6" providerId="ADAL" clId="{4D2D2F66-E632-4BBE-AFDA-43F308981E23}" dt="2023-03-13T11:13:14.972" v="73" actId="47"/>
        <pc:sldMkLst>
          <pc:docMk/>
          <pc:sldMk cId="3634788606" sldId="261"/>
        </pc:sldMkLst>
      </pc:sldChg>
      <pc:sldChg chg="del">
        <pc:chgData name="Anna Houghton" userId="5be26200-f57e-431f-ab85-38f5048807f6" providerId="ADAL" clId="{4D2D2F66-E632-4BBE-AFDA-43F308981E23}" dt="2023-03-13T11:15:21.248" v="76" actId="47"/>
        <pc:sldMkLst>
          <pc:docMk/>
          <pc:sldMk cId="1790633150" sldId="263"/>
        </pc:sldMkLst>
      </pc:sldChg>
      <pc:sldChg chg="del">
        <pc:chgData name="Anna Houghton" userId="5be26200-f57e-431f-ab85-38f5048807f6" providerId="ADAL" clId="{4D2D2F66-E632-4BBE-AFDA-43F308981E23}" dt="2023-03-13T11:13:39.344" v="74" actId="47"/>
        <pc:sldMkLst>
          <pc:docMk/>
          <pc:sldMk cId="1929439160" sldId="266"/>
        </pc:sldMkLst>
      </pc:sldChg>
      <pc:sldChg chg="del">
        <pc:chgData name="Anna Houghton" userId="5be26200-f57e-431f-ab85-38f5048807f6" providerId="ADAL" clId="{4D2D2F66-E632-4BBE-AFDA-43F308981E23}" dt="2023-03-13T11:13:41.832" v="75" actId="47"/>
        <pc:sldMkLst>
          <pc:docMk/>
          <pc:sldMk cId="4062993469" sldId="267"/>
        </pc:sldMkLst>
      </pc:sldChg>
      <pc:sldChg chg="addSp delSp modSp mod delAnim">
        <pc:chgData name="Anna Houghton" userId="5be26200-f57e-431f-ab85-38f5048807f6" providerId="ADAL" clId="{4D2D2F66-E632-4BBE-AFDA-43F308981E23}" dt="2023-03-13T08:13:16.542" v="59" actId="1076"/>
        <pc:sldMkLst>
          <pc:docMk/>
          <pc:sldMk cId="1649732292" sldId="268"/>
        </pc:sldMkLst>
      </pc:sldChg>
      <pc:sldChg chg="del">
        <pc:chgData name="Anna Houghton" userId="5be26200-f57e-431f-ab85-38f5048807f6" providerId="ADAL" clId="{4D2D2F66-E632-4BBE-AFDA-43F308981E23}" dt="2023-03-13T11:00:43.968" v="60" actId="47"/>
        <pc:sldMkLst>
          <pc:docMk/>
          <pc:sldMk cId="3311107479" sldId="300"/>
        </pc:sldMkLst>
      </pc:sldChg>
      <pc:sldChg chg="del">
        <pc:chgData name="Anna Houghton" userId="5be26200-f57e-431f-ab85-38f5048807f6" providerId="ADAL" clId="{4D2D2F66-E632-4BBE-AFDA-43F308981E23}" dt="2023-03-13T11:00:53.108" v="61" actId="47"/>
        <pc:sldMkLst>
          <pc:docMk/>
          <pc:sldMk cId="3624082186" sldId="411"/>
        </pc:sldMkLst>
      </pc:sldChg>
      <pc:sldChg chg="del">
        <pc:chgData name="Anna Houghton" userId="5be26200-f57e-431f-ab85-38f5048807f6" providerId="ADAL" clId="{4D2D2F66-E632-4BBE-AFDA-43F308981E23}" dt="2023-03-13T11:01:34.590" v="67" actId="47"/>
        <pc:sldMkLst>
          <pc:docMk/>
          <pc:sldMk cId="873335759" sldId="412"/>
        </pc:sldMkLst>
      </pc:sldChg>
      <pc:sldChg chg="del">
        <pc:chgData name="Anna Houghton" userId="5be26200-f57e-431f-ab85-38f5048807f6" providerId="ADAL" clId="{4D2D2F66-E632-4BBE-AFDA-43F308981E23}" dt="2023-03-13T11:06:02.362" v="69" actId="47"/>
        <pc:sldMkLst>
          <pc:docMk/>
          <pc:sldMk cId="1720724939" sldId="414"/>
        </pc:sldMkLst>
      </pc:sldChg>
      <pc:sldChg chg="delSp del mod">
        <pc:chgData name="Anna Houghton" userId="5be26200-f57e-431f-ab85-38f5048807f6" providerId="ADAL" clId="{4D2D2F66-E632-4BBE-AFDA-43F308981E23}" dt="2023-03-13T08:12:39.359" v="1" actId="2696"/>
        <pc:sldMkLst>
          <pc:docMk/>
          <pc:sldMk cId="2524469233" sldId="425"/>
        </pc:sldMkLst>
      </pc:sldChg>
      <pc:sldChg chg="del">
        <pc:chgData name="Anna Houghton" userId="5be26200-f57e-431f-ab85-38f5048807f6" providerId="ADAL" clId="{4D2D2F66-E632-4BBE-AFDA-43F308981E23}" dt="2023-03-13T11:01:06.498" v="62" actId="47"/>
        <pc:sldMkLst>
          <pc:docMk/>
          <pc:sldMk cId="3079895639" sldId="427"/>
        </pc:sldMkLst>
      </pc:sldChg>
      <pc:sldChg chg="del">
        <pc:chgData name="Anna Houghton" userId="5be26200-f57e-431f-ab85-38f5048807f6" providerId="ADAL" clId="{4D2D2F66-E632-4BBE-AFDA-43F308981E23}" dt="2023-03-13T11:01:32.962" v="66" actId="47"/>
        <pc:sldMkLst>
          <pc:docMk/>
          <pc:sldMk cId="1927161087" sldId="428"/>
        </pc:sldMkLst>
      </pc:sldChg>
      <pc:sldChg chg="del">
        <pc:chgData name="Anna Houghton" userId="5be26200-f57e-431f-ab85-38f5048807f6" providerId="ADAL" clId="{4D2D2F66-E632-4BBE-AFDA-43F308981E23}" dt="2023-03-13T11:01:39.419" v="68" actId="47"/>
        <pc:sldMkLst>
          <pc:docMk/>
          <pc:sldMk cId="3665783734" sldId="440"/>
        </pc:sldMkLst>
      </pc:sldChg>
      <pc:sldChg chg="del">
        <pc:chgData name="Anna Houghton" userId="5be26200-f57e-431f-ab85-38f5048807f6" providerId="ADAL" clId="{4D2D2F66-E632-4BBE-AFDA-43F308981E23}" dt="2023-03-13T11:01:18.190" v="63" actId="47"/>
        <pc:sldMkLst>
          <pc:docMk/>
          <pc:sldMk cId="1504199207" sldId="441"/>
        </pc:sldMkLst>
      </pc:sldChg>
      <pc:sldChg chg="del">
        <pc:chgData name="Anna Houghton" userId="5be26200-f57e-431f-ab85-38f5048807f6" providerId="ADAL" clId="{4D2D2F66-E632-4BBE-AFDA-43F308981E23}" dt="2023-03-13T11:01:20.148" v="64" actId="47"/>
        <pc:sldMkLst>
          <pc:docMk/>
          <pc:sldMk cId="1696063120" sldId="442"/>
        </pc:sldMkLst>
      </pc:sldChg>
      <pc:sldChg chg="del">
        <pc:chgData name="Anna Houghton" userId="5be26200-f57e-431f-ab85-38f5048807f6" providerId="ADAL" clId="{4D2D2F66-E632-4BBE-AFDA-43F308981E23}" dt="2023-03-13T11:01:21.487" v="65" actId="47"/>
        <pc:sldMkLst>
          <pc:docMk/>
          <pc:sldMk cId="1655520744" sldId="443"/>
        </pc:sldMkLst>
      </pc:sldChg>
      <pc:sldChg chg="del ord">
        <pc:chgData name="Anna Houghton" userId="5be26200-f57e-431f-ab85-38f5048807f6" providerId="ADAL" clId="{4D2D2F66-E632-4BBE-AFDA-43F308981E23}" dt="2023-03-13T11:09:43.099" v="72" actId="47"/>
        <pc:sldMkLst>
          <pc:docMk/>
          <pc:sldMk cId="2954453068" sldId="444"/>
        </pc:sldMkLst>
      </pc:sldChg>
      <pc:sldMasterChg chg="delSldLayout">
        <pc:chgData name="Anna Houghton" userId="5be26200-f57e-431f-ab85-38f5048807f6" providerId="ADAL" clId="{4D2D2F66-E632-4BBE-AFDA-43F308981E23}" dt="2023-03-13T11:01:21.487" v="65" actId="47"/>
        <pc:sldMasterMkLst>
          <pc:docMk/>
          <pc:sldMasterMk cId="3666270948" sldId="2147483648"/>
        </pc:sldMasterMkLst>
        <pc:sldLayoutChg chg="del">
          <pc:chgData name="Anna Houghton" userId="5be26200-f57e-431f-ab85-38f5048807f6" providerId="ADAL" clId="{4D2D2F66-E632-4BBE-AFDA-43F308981E23}" dt="2023-03-13T11:01:21.487" v="65" actId="47"/>
          <pc:sldLayoutMkLst>
            <pc:docMk/>
            <pc:sldMasterMk cId="3666270948" sldId="2147483648"/>
            <pc:sldLayoutMk cId="46209326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7BA99-6CDD-4BB3-832F-AD986AC35900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9D503-53A0-4D52-9809-15E68AA0E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29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In 2002, Magnus was visiting Malawi while the country was in the grip of famine. It was here he met Emma, a mother who was dying and who was surrounded by her six children. 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Emma’s husband had died a year previously, killed by AIDS, the same disease that was now about to steal her from her children. 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Magnus tried to lift the atmosphere by asking 14-year-old Edward, Emma’s eldest child, what his hopes and ambitions were.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74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264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Help us to keep bringing hope to hungry children so that they have the energy to concentrate in school…and to keep smiling and dancing like these tiny dancers from a nursery school in Malawi -full of energy after eating Mary’s Meals!</a:t>
            </a:r>
            <a:endParaRPr lang="en-GB" sz="120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6C3EA-AEC6-43E0-A9F6-0C165245174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7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A6B-11C6-4568-9CCA-9471A29A1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4D265-E232-493A-ABE7-234F24C2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A1539-2374-41B2-942C-ED6B803B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CE7-DF55-482B-9DAB-2631D9DC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EC261-8774-499F-8013-906F815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5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DEBC-7A8D-4B35-A555-F141523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39962-21C1-4BA1-B685-E4876F4A2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4AB0-C279-4D36-B79A-306FCADA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A0DA-11D8-4884-B94B-E4EB7BF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85126-5A6A-4E34-A946-E40461A8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1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CA063-E040-45DC-A27C-ED9300D0B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3EA9C-53B8-4796-86ED-4EFF90797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7B31-0D38-44AE-8513-D84F71F2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975F-2F0B-415D-BEA0-5D567353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2EF7-BCF3-467A-855A-342616F7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9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9DC3-6DD3-4C48-9395-1201EC67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6DEA-4671-4D31-8BC6-F78824E06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21BE-7D7E-4A74-A463-B18E0EBE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3B7CC-6220-4CA4-97B7-BA325B85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024E-56AE-4191-8445-FB5F4244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89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7911-7DC8-4E77-8153-05079650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8C0D9-6B8C-4F6D-A29A-A6C406F4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79A0-3239-46D5-AF92-84C5E6A7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D53C-C0A3-4B45-B768-8A24443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C745-801A-4C2C-99EB-A584753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4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DBE4-8556-451F-8262-2DBA709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0DCC-C4F9-4EEC-A342-3CE325EA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7906-A73B-4BA8-8263-E17B9B1C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89B78-4AF1-4BC2-8A82-252F6A44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A7AE-845B-4E98-85F0-EF764366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980D7-558E-4DCF-AC52-CAA89165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7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5825-4E59-4E3F-8E18-2F77DE98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6B334-EAB2-4E3F-B6DB-67AEDEC6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7993-D36B-4530-AA42-4A633C00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0D17A-C466-4FF8-86E7-3FA2394B9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179F0-0EE1-4B00-877A-9BE022461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95569-D171-48E6-9CB4-CBD848DB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C8845-F5DB-427C-99D4-88F46A1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1A82A-9914-4C7E-A0BC-571B53DC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7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BCC9-96A6-4EC7-8FA6-53A5FB88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381DB-174C-4BC9-B927-153C0E84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0973D-6405-4D75-BC77-4FA5964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5CC4-E6EA-4AD4-8E59-F5E0A185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3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71356-D6DE-4061-831E-DE609F18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3F9A5-1B98-4A16-A8FE-3ABABC94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EBF9-3CFE-4620-8985-6F43CC1F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1C72-E80D-4253-A5E9-3D82BAB0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6E45-5F7E-4770-973D-ACBF448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34F97-5BE7-4125-A2EB-05FD403E1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06540-D843-45E9-9C9F-003F0D5E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83687-A26C-49C9-9883-70FACDA4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15829-4D0F-4F44-A219-77D696F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7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43D4-5B9F-4E03-8AAF-9C3A6ADD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50F49-EFA8-421F-882E-E0F0AFA6A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3B0C-FFA5-4A63-98C2-A997C376A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2C082-1063-49B7-B721-26B3BFF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DE6C-BA3B-4F9F-899A-3BA86F64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E406-479E-4D14-9734-18C25EB9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4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459A5-A105-4CEF-B5AF-7FE40C83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E5ADA-076E-4C88-B97F-2C6DED2E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8703-9A65-4C00-A35C-2A5027032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545B-6958-43BC-ADCB-0CF7A483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2C77-BB31-45B0-8748-5D3B7681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27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7C41B6-70CF-B62B-236A-11696DF782A1}"/>
              </a:ext>
            </a:extLst>
          </p:cNvPr>
          <p:cNvSpPr/>
          <p:nvPr/>
        </p:nvSpPr>
        <p:spPr>
          <a:xfrm>
            <a:off x="2067237" y="2551837"/>
            <a:ext cx="80575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Insert here a picture of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school or school badge</a:t>
            </a:r>
          </a:p>
        </p:txBody>
      </p:sp>
    </p:spTree>
    <p:extLst>
      <p:ext uri="{BB962C8B-B14F-4D97-AF65-F5344CB8AC3E}">
        <p14:creationId xmlns:p14="http://schemas.microsoft.com/office/powerpoint/2010/main" val="1603495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0C4535-8207-E982-ED8C-301A4AF91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47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23433-9956-164F-B404-0F79E1A7C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F0C2C-FF4D-967D-7FA5-0CB06EC58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983E9-740E-52C0-8D21-BB70E4601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19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6201A9-3A7F-059C-B37E-FA381E553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1721" y="-45050"/>
            <a:ext cx="12272085" cy="69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17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2B2E87-D552-445A-9D38-ECC1CBCC8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8"/>
            <a:ext cx="12192000" cy="6859716"/>
          </a:xfrm>
          <a:prstGeom prst="rect">
            <a:avLst/>
          </a:prstGeom>
        </p:spPr>
      </p:pic>
      <p:pic>
        <p:nvPicPr>
          <p:cNvPr id="6" name="Malawi dancing - frame_1">
            <a:hlinkClick r:id="" action="ppaction://media"/>
            <a:extLst>
              <a:ext uri="{FF2B5EF4-FFF2-40B4-BE49-F238E27FC236}">
                <a16:creationId xmlns:a16="http://schemas.microsoft.com/office/drawing/2014/main" id="{14DDEE4E-B066-4D7A-8594-13A6810ABB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7573" y="1320573"/>
            <a:ext cx="4216854" cy="421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CDA16-0B69-B4C9-046F-88B706078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00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4CBC719C-B382-E02E-975A-C30392332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" y="773"/>
            <a:ext cx="12189254" cy="685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46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82BA002E-6B2E-8083-FC8E-761EBB9CF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" y="773"/>
            <a:ext cx="12189254" cy="685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13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able, sandwich, snack food, square&#10;&#10;Description automatically generated">
            <a:extLst>
              <a:ext uri="{FF2B5EF4-FFF2-40B4-BE49-F238E27FC236}">
                <a16:creationId xmlns:a16="http://schemas.microsoft.com/office/drawing/2014/main" id="{98E64FD0-5E97-5284-6A86-0CD9DAD0D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" y="48396"/>
            <a:ext cx="12102986" cy="680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26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BCBC21B-CF29-7AE6-B344-60B2BB208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" y="773"/>
            <a:ext cx="12189254" cy="685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20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68A9FA-01AD-4A8B-B160-8F1FD3F82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7234F1-7046-99F7-9741-36927533F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39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91A8A8-5C91-ACE6-D4CC-178A71EE3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" y="1375"/>
            <a:ext cx="12182389" cy="684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05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D77A44F-103B-366E-2B3D-3D81CE891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" y="1375"/>
            <a:ext cx="12189254" cy="68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23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A77A195-3E5A-7EF4-F04D-391A050BD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" y="1375"/>
            <a:ext cx="12189253" cy="68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10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06E14-FFB1-F7D1-8B41-F59099DBB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09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fa9-47d8-481f-aad5-38d3c45f03e8" xsi:nil="true"/>
    <lcf76f155ced4ddcb4097134ff3c332f xmlns="3a459de6-937a-42f7-a762-083f1143e872">
      <Terms xmlns="http://schemas.microsoft.com/office/infopath/2007/PartnerControls"/>
    </lcf76f155ced4ddcb4097134ff3c332f>
    <_Flow_SignoffStatus xmlns="3a459de6-937a-42f7-a762-083f1143e87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6C652948F80458687495256BFDFFD" ma:contentTypeVersion="19" ma:contentTypeDescription="Create a new document." ma:contentTypeScope="" ma:versionID="b2f2ae26fe32762101b0936e1c7fe9d5">
  <xsd:schema xmlns:xsd="http://www.w3.org/2001/XMLSchema" xmlns:xs="http://www.w3.org/2001/XMLSchema" xmlns:p="http://schemas.microsoft.com/office/2006/metadata/properties" xmlns:ns2="3a459de6-937a-42f7-a762-083f1143e872" xmlns:ns3="50a1efa9-47d8-481f-aad5-38d3c45f03e8" targetNamespace="http://schemas.microsoft.com/office/2006/metadata/properties" ma:root="true" ma:fieldsID="ad88d1b6e9c1bf79da2af9958d13b2b8" ns2:_="" ns3:_="">
    <xsd:import namespace="3a459de6-937a-42f7-a762-083f1143e872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9de6-937a-42f7-a762-083f1143e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08B71A-A821-4A3E-8E51-3D924DD0D5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35103B-A704-45B3-931F-3B01B15F6DCD}">
  <ds:schemaRefs>
    <ds:schemaRef ds:uri="2478a3cb-fcb4-441a-8857-551f030dc71f"/>
    <ds:schemaRef ds:uri="50a1efa9-47d8-481f-aad5-38d3c45f03e8"/>
    <ds:schemaRef ds:uri="http://schemas.microsoft.com/office/2006/metadata/properties"/>
    <ds:schemaRef ds:uri="http://schemas.microsoft.com/office/infopath/2007/PartnerControls"/>
    <ds:schemaRef ds:uri="3a459de6-937a-42f7-a762-083f1143e872"/>
  </ds:schemaRefs>
</ds:datastoreItem>
</file>

<file path=customXml/itemProps3.xml><?xml version="1.0" encoding="utf-8"?>
<ds:datastoreItem xmlns:ds="http://schemas.openxmlformats.org/officeDocument/2006/customXml" ds:itemID="{2B74D8C4-D0B7-4F3B-B119-317373AE6E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459de6-937a-42f7-a762-083f1143e872"/>
    <ds:schemaRef ds:uri="50a1efa9-47d8-481f-aad5-38d3c45f03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144</Words>
  <Application>Microsoft Office PowerPoint</Application>
  <PresentationFormat>Widescreen</PresentationFormat>
  <Paragraphs>11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Houghton</dc:creator>
  <cp:lastModifiedBy>Simon Trist</cp:lastModifiedBy>
  <cp:revision>3</cp:revision>
  <dcterms:created xsi:type="dcterms:W3CDTF">2022-04-05T22:52:55Z</dcterms:created>
  <dcterms:modified xsi:type="dcterms:W3CDTF">2025-03-05T13:40:46Z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0x01010006C6C652948F80458687495256BFDFFD</vt:lpwstr>
  </property>
  <property fmtid="{D5CDD505-2E9C-101B-9397-08002B2CF9AE}" pid="3" name="MediaServiceImageTags">
    <vt:lpwstr/>
  </property>
</Properties>
</file>