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5" autoAdjust="0"/>
    <p:restoredTop sz="51420" autoAdjust="0"/>
  </p:normalViewPr>
  <p:slideViewPr>
    <p:cSldViewPr snapToGrid="0">
      <p:cViewPr varScale="1">
        <p:scale>
          <a:sx n="31" d="100"/>
          <a:sy n="31" d="100"/>
        </p:scale>
        <p:origin x="1912"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lis Pettigrew" userId="07e32582-f672-40ce-bb24-0cb476c4e5c6" providerId="ADAL" clId="{B387C77C-4CF7-477E-B74E-F0FF81E99C32}"/>
    <pc:docChg chg="modSld">
      <pc:chgData name="Ellis Pettigrew" userId="07e32582-f672-40ce-bb24-0cb476c4e5c6" providerId="ADAL" clId="{B387C77C-4CF7-477E-B74E-F0FF81E99C32}" dt="2025-04-29T08:37:10.916" v="43" actId="15"/>
      <pc:docMkLst>
        <pc:docMk/>
      </pc:docMkLst>
      <pc:sldChg chg="modNotesTx">
        <pc:chgData name="Ellis Pettigrew" userId="07e32582-f672-40ce-bb24-0cb476c4e5c6" providerId="ADAL" clId="{B387C77C-4CF7-477E-B74E-F0FF81E99C32}" dt="2025-04-29T08:37:10.916" v="43" actId="15"/>
        <pc:sldMkLst>
          <pc:docMk/>
          <pc:sldMk cId="155478345" sldId="25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EB362F-3BD7-4AB6-8D10-97005E8AA487}" type="datetimeFigureOut">
              <a:rPr lang="en-GB" smtClean="0"/>
              <a:t>29/04/2025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5CB4A2-1E3E-43B3-A42A-85BF28807659}" type="slidenum">
              <a:rPr lang="en-GB" smtClean="0"/>
              <a:t>‹#›</a:t>
            </a:fld>
            <a:endParaRPr lang="en-GB"/>
          </a:p>
        </p:txBody>
      </p:sp>
    </p:spTree>
    <p:extLst>
      <p:ext uri="{BB962C8B-B14F-4D97-AF65-F5344CB8AC3E}">
        <p14:creationId xmlns:p14="http://schemas.microsoft.com/office/powerpoint/2010/main" val="597926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marysmeals.org.uk/prayinmay"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l" rtl="0" fontAlgn="base">
              <a:lnSpc>
                <a:spcPts val="1275"/>
              </a:lnSpc>
              <a:buFont typeface="Arial" panose="020B0604020202020204" pitchFamily="34" charset="0"/>
              <a:buChar char="•"/>
            </a:pPr>
            <a:r>
              <a:rPr lang="en-GB" sz="1800" b="0" i="0" dirty="0">
                <a:solidFill>
                  <a:srgbClr val="000000"/>
                </a:solidFill>
                <a:effectLst/>
                <a:latin typeface="Arial" panose="020B0604020202020204" pitchFamily="34" charset="0"/>
              </a:rPr>
              <a:t>Throughout the month of May, we ask churches and people of faith to pray with us to bless Mary’s Meals, as we recognise the special place of prayer in our work. ​ </a:t>
            </a:r>
          </a:p>
          <a:p>
            <a:pPr marL="0" indent="0" algn="l" rtl="0" fontAlgn="base">
              <a:lnSpc>
                <a:spcPts val="1275"/>
              </a:lnSpc>
              <a:buFont typeface="Arial" panose="020B0604020202020204" pitchFamily="34" charset="0"/>
              <a:buNone/>
            </a:pPr>
            <a:endParaRPr lang="en-GB" sz="1600" b="0" i="0" dirty="0">
              <a:solidFill>
                <a:srgbClr val="000000"/>
              </a:solidFill>
              <a:effectLst/>
              <a:latin typeface="Segoe UI" panose="020B0502040204020203" pitchFamily="34" charset="0"/>
            </a:endParaRPr>
          </a:p>
          <a:p>
            <a:pPr marL="285750" indent="-285750" algn="l" rtl="0" fontAlgn="base">
              <a:lnSpc>
                <a:spcPts val="1275"/>
              </a:lnSpc>
              <a:buFont typeface="Arial" panose="020B0604020202020204" pitchFamily="34" charset="0"/>
              <a:buChar char="•"/>
            </a:pPr>
            <a:r>
              <a:rPr lang="en-GB" sz="1800" b="0" i="0" dirty="0">
                <a:solidFill>
                  <a:srgbClr val="000000"/>
                </a:solidFill>
                <a:effectLst/>
                <a:latin typeface="Arial" panose="020B0604020202020204" pitchFamily="34" charset="0"/>
              </a:rPr>
              <a:t>Since our humble beginnings, Mary’s Meals – named after Mary, the mother of Jesus – has been built on a foundation of prayer and the many little acts of love from those who support us.     </a:t>
            </a:r>
          </a:p>
          <a:p>
            <a:pPr marL="0" indent="0" algn="l" rtl="0" fontAlgn="base">
              <a:lnSpc>
                <a:spcPts val="1275"/>
              </a:lnSpc>
              <a:buFont typeface="Arial" panose="020B0604020202020204" pitchFamily="34" charset="0"/>
              <a:buNone/>
            </a:pPr>
            <a:endParaRPr lang="en-GB" sz="1600" b="0" i="0" dirty="0">
              <a:solidFill>
                <a:srgbClr val="000000"/>
              </a:solidFill>
              <a:effectLst/>
              <a:latin typeface="Segoe UI" panose="020B0502040204020203" pitchFamily="34" charset="0"/>
            </a:endParaRPr>
          </a:p>
          <a:p>
            <a:pPr marL="285750" indent="-285750" algn="l" rtl="0" fontAlgn="base">
              <a:lnSpc>
                <a:spcPts val="1275"/>
              </a:lnSpc>
              <a:buFont typeface="Arial" panose="020B0604020202020204" pitchFamily="34" charset="0"/>
              <a:buChar char="•"/>
            </a:pPr>
            <a:r>
              <a:rPr lang="en-GB" sz="1800" b="0" i="0" dirty="0">
                <a:solidFill>
                  <a:srgbClr val="000000"/>
                </a:solidFill>
                <a:effectLst/>
                <a:latin typeface="Arial" panose="020B0604020202020204" pitchFamily="34" charset="0"/>
              </a:rPr>
              <a:t>We invite individuals, churches, schools and faith groups to pray with us that our work continues to flourish and grow, and that more children throughout the world will see their lives transformed by a daily meal in a place of education. ​ </a:t>
            </a:r>
          </a:p>
          <a:p>
            <a:pPr marL="0" indent="0" algn="l" rtl="0" fontAlgn="base">
              <a:lnSpc>
                <a:spcPts val="1275"/>
              </a:lnSpc>
              <a:buFont typeface="Arial" panose="020B0604020202020204" pitchFamily="34" charset="0"/>
              <a:buNone/>
            </a:pPr>
            <a:endParaRPr lang="en-GB" sz="1600" b="0" i="0" dirty="0">
              <a:solidFill>
                <a:srgbClr val="000000"/>
              </a:solidFill>
              <a:effectLst/>
              <a:latin typeface="Segoe UI" panose="020B0502040204020203" pitchFamily="34" charset="0"/>
            </a:endParaRPr>
          </a:p>
          <a:p>
            <a:pPr marL="285750" indent="-285750" algn="l" rtl="0" fontAlgn="base">
              <a:lnSpc>
                <a:spcPts val="1275"/>
              </a:lnSpc>
              <a:buFont typeface="Arial" panose="020B0604020202020204" pitchFamily="34" charset="0"/>
              <a:buChar char="•"/>
            </a:pPr>
            <a:r>
              <a:rPr lang="en-GB" sz="1800" b="0" i="0" dirty="0">
                <a:solidFill>
                  <a:srgbClr val="000000"/>
                </a:solidFill>
                <a:effectLst/>
                <a:latin typeface="Arial" panose="020B0604020202020204" pitchFamily="34" charset="0"/>
              </a:rPr>
              <a:t>We have created a variety of resources to guide you in prayer during May, including prayer guides, prayer calendars, and more, which you can download at </a:t>
            </a:r>
            <a:r>
              <a:rPr lang="en-GB" sz="1800" b="0" i="0" u="sng" strike="noStrike" dirty="0">
                <a:solidFill>
                  <a:srgbClr val="0563C1"/>
                </a:solidFill>
                <a:effectLst/>
                <a:latin typeface="Arial" panose="020B0604020202020204" pitchFamily="34" charset="0"/>
                <a:hlinkClick r:id="rId3"/>
              </a:rPr>
              <a:t>marysmeals.org.uk/</a:t>
            </a:r>
            <a:r>
              <a:rPr lang="en-GB" sz="1800" b="0" i="0" u="sng" strike="noStrike" dirty="0" err="1">
                <a:solidFill>
                  <a:srgbClr val="0563C1"/>
                </a:solidFill>
                <a:effectLst/>
                <a:latin typeface="Arial" panose="020B0604020202020204" pitchFamily="34" charset="0"/>
                <a:hlinkClick r:id="rId3"/>
              </a:rPr>
              <a:t>prayinmay</a:t>
            </a:r>
            <a:r>
              <a:rPr lang="en-GB" sz="1800" b="0" i="0" u="sng" strike="noStrike" dirty="0">
                <a:solidFill>
                  <a:srgbClr val="0563C1"/>
                </a:solidFill>
                <a:effectLst/>
                <a:latin typeface="Arial" panose="020B0604020202020204" pitchFamily="34" charset="0"/>
                <a:hlinkClick r:id="rId3"/>
              </a:rPr>
              <a:t>​</a:t>
            </a:r>
            <a:r>
              <a:rPr lang="en-GB" sz="1800" b="0" i="0" dirty="0">
                <a:solidFill>
                  <a:srgbClr val="000000"/>
                </a:solidFill>
                <a:effectLst/>
                <a:latin typeface="Arial" panose="020B0604020202020204" pitchFamily="34" charset="0"/>
              </a:rPr>
              <a:t>.  </a:t>
            </a:r>
          </a:p>
          <a:p>
            <a:pPr marL="0" indent="0" algn="l" rtl="0" fontAlgn="base">
              <a:lnSpc>
                <a:spcPts val="1275"/>
              </a:lnSpc>
              <a:buFont typeface="Arial" panose="020B0604020202020204" pitchFamily="34" charset="0"/>
              <a:buNone/>
            </a:pPr>
            <a:endParaRPr lang="en-GB" sz="1600" b="0" i="0" dirty="0">
              <a:solidFill>
                <a:srgbClr val="000000"/>
              </a:solidFill>
              <a:effectLst/>
              <a:latin typeface="Segoe UI" panose="020B0502040204020203" pitchFamily="34" charset="0"/>
            </a:endParaRPr>
          </a:p>
          <a:p>
            <a:pPr marL="285750" indent="-285750" algn="l" rtl="0" fontAlgn="base">
              <a:lnSpc>
                <a:spcPts val="1275"/>
              </a:lnSpc>
              <a:buFont typeface="Arial" panose="020B0604020202020204" pitchFamily="34" charset="0"/>
              <a:buChar char="•"/>
            </a:pPr>
            <a:r>
              <a:rPr lang="en-GB" sz="1800" b="0" i="0" dirty="0">
                <a:solidFill>
                  <a:srgbClr val="000000"/>
                </a:solidFill>
                <a:effectLst/>
                <a:latin typeface="Arial" panose="020B0604020202020204" pitchFamily="34" charset="0"/>
              </a:rPr>
              <a:t>You can also sign up to receive fortnightly prayer emails throughout May. Each email will contain updates on our work, a reflection from a team member and suggested prayer points and themes to help you walk in prayer with the children and communities we support.  </a:t>
            </a:r>
          </a:p>
          <a:p>
            <a:pPr marL="742950" lvl="1" indent="-285750" algn="l" rtl="0" fontAlgn="base">
              <a:lnSpc>
                <a:spcPts val="1275"/>
              </a:lnSpc>
              <a:buFont typeface="Arial" panose="020B0604020202020204" pitchFamily="34" charset="0"/>
              <a:buChar char="•"/>
            </a:pPr>
            <a:r>
              <a:rPr lang="en-GB" sz="1800" b="0" i="0">
                <a:solidFill>
                  <a:srgbClr val="000000"/>
                </a:solidFill>
                <a:effectLst/>
                <a:latin typeface="Arial" panose="020B0604020202020204" pitchFamily="34" charset="0"/>
              </a:rPr>
              <a:t>To </a:t>
            </a:r>
            <a:r>
              <a:rPr lang="en-GB" sz="1800" b="0" i="0" dirty="0">
                <a:solidFill>
                  <a:srgbClr val="000000"/>
                </a:solidFill>
                <a:effectLst/>
                <a:latin typeface="Arial" panose="020B0604020202020204" pitchFamily="34" charset="0"/>
              </a:rPr>
              <a:t>receive fortnightly prayer emails, please fill out the form at </a:t>
            </a:r>
            <a:r>
              <a:rPr lang="en-GB" sz="1800" b="0" i="0" u="sng" strike="noStrike" dirty="0">
                <a:solidFill>
                  <a:srgbClr val="0563C1"/>
                </a:solidFill>
                <a:effectLst/>
                <a:latin typeface="Arial" panose="020B0604020202020204" pitchFamily="34" charset="0"/>
                <a:hlinkClick r:id="rId3"/>
              </a:rPr>
              <a:t>marysmeals.org.uk/</a:t>
            </a:r>
            <a:r>
              <a:rPr lang="en-GB" sz="1800" b="0" i="0" u="sng" strike="noStrike" dirty="0" err="1">
                <a:solidFill>
                  <a:srgbClr val="0563C1"/>
                </a:solidFill>
                <a:effectLst/>
                <a:latin typeface="Arial" panose="020B0604020202020204" pitchFamily="34" charset="0"/>
                <a:hlinkClick r:id="rId3"/>
              </a:rPr>
              <a:t>prayinmay</a:t>
            </a:r>
            <a:r>
              <a:rPr lang="en-GB" sz="1800" b="0" i="0" u="sng" strike="noStrike" dirty="0">
                <a:solidFill>
                  <a:srgbClr val="0563C1"/>
                </a:solidFill>
                <a:effectLst/>
                <a:latin typeface="Arial" panose="020B0604020202020204" pitchFamily="34" charset="0"/>
                <a:hlinkClick r:id="rId3"/>
              </a:rPr>
              <a:t>​</a:t>
            </a:r>
            <a:r>
              <a:rPr lang="en-GB" sz="1800" b="0" i="0" dirty="0">
                <a:solidFill>
                  <a:srgbClr val="000000"/>
                </a:solidFill>
                <a:effectLst/>
                <a:latin typeface="Arial" panose="020B0604020202020204" pitchFamily="34" charset="0"/>
              </a:rPr>
              <a:t>.  </a:t>
            </a:r>
          </a:p>
          <a:p>
            <a:pPr marL="742950" lvl="1" indent="-285750" algn="l" rtl="0" fontAlgn="base">
              <a:lnSpc>
                <a:spcPts val="1275"/>
              </a:lnSpc>
              <a:buFont typeface="Arial" panose="020B0604020202020204" pitchFamily="34" charset="0"/>
              <a:buChar char="•"/>
            </a:pPr>
            <a:r>
              <a:rPr lang="en-GB" sz="1800" b="0" i="0" dirty="0">
                <a:solidFill>
                  <a:srgbClr val="000000"/>
                </a:solidFill>
                <a:effectLst/>
                <a:latin typeface="Arial" panose="020B0604020202020204" pitchFamily="34" charset="0"/>
              </a:rPr>
              <a:t>Please note, for anyone who signs up after 1 May, a member of the Mary’s Meals team can send the content to you directly. </a:t>
            </a:r>
          </a:p>
          <a:p>
            <a:pPr marL="285750" indent="-285750" algn="l" rtl="0" fontAlgn="base">
              <a:lnSpc>
                <a:spcPts val="1275"/>
              </a:lnSpc>
              <a:buFont typeface="Arial" panose="020B0604020202020204" pitchFamily="34" charset="0"/>
              <a:buChar char="•"/>
            </a:pPr>
            <a:endParaRPr lang="en-GB" sz="1600" b="0" i="0" dirty="0">
              <a:solidFill>
                <a:srgbClr val="000000"/>
              </a:solidFill>
              <a:effectLst/>
              <a:latin typeface="Segoe UI" panose="020B0502040204020203" pitchFamily="34" charset="0"/>
            </a:endParaRPr>
          </a:p>
          <a:p>
            <a:pPr marL="285750" indent="-285750" algn="l" rtl="0" fontAlgn="base">
              <a:lnSpc>
                <a:spcPts val="1275"/>
              </a:lnSpc>
              <a:buFont typeface="Arial" panose="020B0604020202020204" pitchFamily="34" charset="0"/>
              <a:buChar char="•"/>
            </a:pPr>
            <a:r>
              <a:rPr lang="en-GB" sz="1800" b="0" i="0" dirty="0">
                <a:solidFill>
                  <a:srgbClr val="000000"/>
                </a:solidFill>
                <a:effectLst/>
                <a:latin typeface="Arial" panose="020B0604020202020204" pitchFamily="34" charset="0"/>
              </a:rPr>
              <a:t>During the month of May, you can also support Mary’s Meals by:   </a:t>
            </a:r>
            <a:endParaRPr lang="en-GB" sz="1600" b="0" i="0" dirty="0">
              <a:solidFill>
                <a:srgbClr val="000000"/>
              </a:solidFill>
              <a:effectLst/>
              <a:latin typeface="Segoe UI" panose="020B0502040204020203" pitchFamily="34" charset="0"/>
            </a:endParaRPr>
          </a:p>
          <a:p>
            <a:pPr marL="742950" lvl="1" indent="-285750" algn="l" rtl="0" fontAlgn="base">
              <a:lnSpc>
                <a:spcPts val="1376"/>
              </a:lnSpc>
              <a:buFont typeface="Arial" panose="020B0604020202020204" pitchFamily="34" charset="0"/>
              <a:buChar char="•"/>
            </a:pPr>
            <a:r>
              <a:rPr lang="en-GB" sz="1800" b="0" i="0" dirty="0">
                <a:solidFill>
                  <a:srgbClr val="000000"/>
                </a:solidFill>
                <a:effectLst/>
                <a:latin typeface="Arial" panose="020B0604020202020204" pitchFamily="34" charset="0"/>
              </a:rPr>
              <a:t>Holding a time of prayer and reflection. </a:t>
            </a:r>
          </a:p>
          <a:p>
            <a:pPr marL="742950" lvl="1" indent="-285750" algn="l" rtl="0" fontAlgn="base">
              <a:lnSpc>
                <a:spcPts val="1376"/>
              </a:lnSpc>
              <a:buFont typeface="Arial" panose="020B0604020202020204" pitchFamily="34" charset="0"/>
              <a:buChar char="•"/>
            </a:pPr>
            <a:r>
              <a:rPr lang="en-GB" sz="1800" b="0" i="0" dirty="0">
                <a:solidFill>
                  <a:srgbClr val="000000"/>
                </a:solidFill>
                <a:effectLst/>
                <a:latin typeface="Arial" panose="020B0604020202020204" pitchFamily="34" charset="0"/>
              </a:rPr>
              <a:t>Encouraging children and your local schools to pray for our mission. </a:t>
            </a:r>
          </a:p>
          <a:p>
            <a:pPr marL="742950" lvl="1" indent="-285750" algn="l" rtl="0" fontAlgn="base">
              <a:lnSpc>
                <a:spcPts val="1376"/>
              </a:lnSpc>
              <a:buFont typeface="Arial" panose="020B0604020202020204" pitchFamily="34" charset="0"/>
              <a:buChar char="•"/>
            </a:pPr>
            <a:r>
              <a:rPr lang="en-GB" sz="1800" b="0" i="0" dirty="0">
                <a:solidFill>
                  <a:srgbClr val="000000"/>
                </a:solidFill>
                <a:effectLst/>
                <a:latin typeface="Arial" panose="020B0604020202020204" pitchFamily="34" charset="0"/>
              </a:rPr>
              <a:t>Joining us in prayer for those in Southern Africa, which is experiencing its worst drought in 100 years. We are currently reaching 1.5 million children in the region with our nutritious school meals, bringing hope and relief to them and their families. But there is more we can do. </a:t>
            </a:r>
          </a:p>
          <a:p>
            <a:pPr marL="457200" lvl="1" indent="0" algn="l" rtl="0" fontAlgn="base">
              <a:lnSpc>
                <a:spcPts val="1275"/>
              </a:lnSpc>
              <a:buFont typeface="Arial" panose="020B0604020202020204" pitchFamily="34" charset="0"/>
              <a:buNone/>
            </a:pPr>
            <a:endParaRPr lang="en-GB" sz="1600" b="0" i="0" dirty="0">
              <a:solidFill>
                <a:srgbClr val="000000"/>
              </a:solidFill>
              <a:effectLst/>
              <a:latin typeface="Segoe UI" panose="020B0502040204020203" pitchFamily="34" charset="0"/>
            </a:endParaRPr>
          </a:p>
          <a:p>
            <a:pPr marL="285750" indent="-285750" algn="l" rtl="0" fontAlgn="base">
              <a:lnSpc>
                <a:spcPts val="1275"/>
              </a:lnSpc>
              <a:buFont typeface="Arial" panose="020B0604020202020204" pitchFamily="34" charset="0"/>
              <a:buChar char="•"/>
            </a:pPr>
            <a:r>
              <a:rPr lang="en-GB" sz="1800" b="0" i="0" dirty="0">
                <a:solidFill>
                  <a:srgbClr val="000000"/>
                </a:solidFill>
                <a:effectLst/>
                <a:latin typeface="Arial" panose="020B0604020202020204" pitchFamily="34" charset="0"/>
              </a:rPr>
              <a:t>While we recognise the important place of prayer in our work, Mary’s Meals consists of, respects and reaches out to people of all faiths and none. </a:t>
            </a:r>
            <a:endParaRPr lang="en-GB" sz="1600" b="0" i="0" dirty="0">
              <a:solidFill>
                <a:srgbClr val="000000"/>
              </a:solidFill>
              <a:effectLst/>
              <a:latin typeface="Segoe UI" panose="020B0502040204020203" pitchFamily="34" charset="0"/>
            </a:endParaRPr>
          </a:p>
          <a:p>
            <a:endParaRPr lang="en-GB" dirty="0"/>
          </a:p>
        </p:txBody>
      </p:sp>
      <p:sp>
        <p:nvSpPr>
          <p:cNvPr id="4" name="Slide Number Placeholder 3"/>
          <p:cNvSpPr>
            <a:spLocks noGrp="1"/>
          </p:cNvSpPr>
          <p:nvPr>
            <p:ph type="sldNum" sz="quarter" idx="5"/>
          </p:nvPr>
        </p:nvSpPr>
        <p:spPr/>
        <p:txBody>
          <a:bodyPr/>
          <a:lstStyle/>
          <a:p>
            <a:fld id="{495CB4A2-1E3E-43B3-A42A-85BF28807659}" type="slidenum">
              <a:rPr lang="en-GB" smtClean="0"/>
              <a:t>1</a:t>
            </a:fld>
            <a:endParaRPr lang="en-GB"/>
          </a:p>
        </p:txBody>
      </p:sp>
    </p:spTree>
    <p:extLst>
      <p:ext uri="{BB962C8B-B14F-4D97-AF65-F5344CB8AC3E}">
        <p14:creationId xmlns:p14="http://schemas.microsoft.com/office/powerpoint/2010/main" val="1257225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423B5-D800-B48C-2A09-BD4BA338ED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E32C3-ABC2-958F-0DEC-33A678D90A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91C9120-AE2F-FC9D-913A-D9613E4A101E}"/>
              </a:ext>
            </a:extLst>
          </p:cNvPr>
          <p:cNvSpPr>
            <a:spLocks noGrp="1"/>
          </p:cNvSpPr>
          <p:nvPr>
            <p:ph type="dt" sz="half" idx="10"/>
          </p:nvPr>
        </p:nvSpPr>
        <p:spPr/>
        <p:txBody>
          <a:bodyPr/>
          <a:lstStyle/>
          <a:p>
            <a:fld id="{32B1F9DA-D9C3-4370-8DA0-C9495AA6AC88}" type="datetimeFigureOut">
              <a:rPr lang="en-GB" smtClean="0"/>
              <a:t>29/04/2025</a:t>
            </a:fld>
            <a:endParaRPr lang="en-GB"/>
          </a:p>
        </p:txBody>
      </p:sp>
      <p:sp>
        <p:nvSpPr>
          <p:cNvPr id="5" name="Footer Placeholder 4">
            <a:extLst>
              <a:ext uri="{FF2B5EF4-FFF2-40B4-BE49-F238E27FC236}">
                <a16:creationId xmlns:a16="http://schemas.microsoft.com/office/drawing/2014/main" id="{68FBDF24-5C75-929D-C87A-4348601F05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19BD6B-56FB-65F4-BB1D-8E481AA467B5}"/>
              </a:ext>
            </a:extLst>
          </p:cNvPr>
          <p:cNvSpPr>
            <a:spLocks noGrp="1"/>
          </p:cNvSpPr>
          <p:nvPr>
            <p:ph type="sldNum" sz="quarter" idx="12"/>
          </p:nvPr>
        </p:nvSpPr>
        <p:spPr/>
        <p:txBody>
          <a:bodyPr/>
          <a:lstStyle/>
          <a:p>
            <a:fld id="{643CF0FA-1004-4158-8839-290CD4D36CCC}" type="slidenum">
              <a:rPr lang="en-GB" smtClean="0"/>
              <a:t>‹#›</a:t>
            </a:fld>
            <a:endParaRPr lang="en-GB"/>
          </a:p>
        </p:txBody>
      </p:sp>
    </p:spTree>
    <p:extLst>
      <p:ext uri="{BB962C8B-B14F-4D97-AF65-F5344CB8AC3E}">
        <p14:creationId xmlns:p14="http://schemas.microsoft.com/office/powerpoint/2010/main" val="274766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AF3E2-99A5-667F-428E-AB0654B207F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0B2AF74-A30A-EE81-D284-201048EB2D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B155A2F-528D-271C-9CA2-3F58A9D8913E}"/>
              </a:ext>
            </a:extLst>
          </p:cNvPr>
          <p:cNvSpPr>
            <a:spLocks noGrp="1"/>
          </p:cNvSpPr>
          <p:nvPr>
            <p:ph type="dt" sz="half" idx="10"/>
          </p:nvPr>
        </p:nvSpPr>
        <p:spPr/>
        <p:txBody>
          <a:bodyPr/>
          <a:lstStyle/>
          <a:p>
            <a:fld id="{32B1F9DA-D9C3-4370-8DA0-C9495AA6AC88}" type="datetimeFigureOut">
              <a:rPr lang="en-GB" smtClean="0"/>
              <a:t>29/04/2025</a:t>
            </a:fld>
            <a:endParaRPr lang="en-GB"/>
          </a:p>
        </p:txBody>
      </p:sp>
      <p:sp>
        <p:nvSpPr>
          <p:cNvPr id="5" name="Footer Placeholder 4">
            <a:extLst>
              <a:ext uri="{FF2B5EF4-FFF2-40B4-BE49-F238E27FC236}">
                <a16:creationId xmlns:a16="http://schemas.microsoft.com/office/drawing/2014/main" id="{24483253-9814-106A-2888-C112508860D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A4BA82-F189-3A73-1544-DDD80B336ED4}"/>
              </a:ext>
            </a:extLst>
          </p:cNvPr>
          <p:cNvSpPr>
            <a:spLocks noGrp="1"/>
          </p:cNvSpPr>
          <p:nvPr>
            <p:ph type="sldNum" sz="quarter" idx="12"/>
          </p:nvPr>
        </p:nvSpPr>
        <p:spPr/>
        <p:txBody>
          <a:bodyPr/>
          <a:lstStyle/>
          <a:p>
            <a:fld id="{643CF0FA-1004-4158-8839-290CD4D36CCC}" type="slidenum">
              <a:rPr lang="en-GB" smtClean="0"/>
              <a:t>‹#›</a:t>
            </a:fld>
            <a:endParaRPr lang="en-GB"/>
          </a:p>
        </p:txBody>
      </p:sp>
    </p:spTree>
    <p:extLst>
      <p:ext uri="{BB962C8B-B14F-4D97-AF65-F5344CB8AC3E}">
        <p14:creationId xmlns:p14="http://schemas.microsoft.com/office/powerpoint/2010/main" val="644459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0AC7D8-B192-2F37-2DD3-FA61046B5E6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A9D4CFC-D5BB-FB87-C975-70F794C0C3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392B622-6FCF-3EA7-8B4D-9576C3556E47}"/>
              </a:ext>
            </a:extLst>
          </p:cNvPr>
          <p:cNvSpPr>
            <a:spLocks noGrp="1"/>
          </p:cNvSpPr>
          <p:nvPr>
            <p:ph type="dt" sz="half" idx="10"/>
          </p:nvPr>
        </p:nvSpPr>
        <p:spPr/>
        <p:txBody>
          <a:bodyPr/>
          <a:lstStyle/>
          <a:p>
            <a:fld id="{32B1F9DA-D9C3-4370-8DA0-C9495AA6AC88}" type="datetimeFigureOut">
              <a:rPr lang="en-GB" smtClean="0"/>
              <a:t>29/04/2025</a:t>
            </a:fld>
            <a:endParaRPr lang="en-GB"/>
          </a:p>
        </p:txBody>
      </p:sp>
      <p:sp>
        <p:nvSpPr>
          <p:cNvPr id="5" name="Footer Placeholder 4">
            <a:extLst>
              <a:ext uri="{FF2B5EF4-FFF2-40B4-BE49-F238E27FC236}">
                <a16:creationId xmlns:a16="http://schemas.microsoft.com/office/drawing/2014/main" id="{A42940E6-D5D9-1BEF-CB62-8B61A3A788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B90CE57-A6D6-7FE1-BF91-1DA39C34A0F0}"/>
              </a:ext>
            </a:extLst>
          </p:cNvPr>
          <p:cNvSpPr>
            <a:spLocks noGrp="1"/>
          </p:cNvSpPr>
          <p:nvPr>
            <p:ph type="sldNum" sz="quarter" idx="12"/>
          </p:nvPr>
        </p:nvSpPr>
        <p:spPr/>
        <p:txBody>
          <a:bodyPr/>
          <a:lstStyle/>
          <a:p>
            <a:fld id="{643CF0FA-1004-4158-8839-290CD4D36CCC}" type="slidenum">
              <a:rPr lang="en-GB" smtClean="0"/>
              <a:t>‹#›</a:t>
            </a:fld>
            <a:endParaRPr lang="en-GB"/>
          </a:p>
        </p:txBody>
      </p:sp>
    </p:spTree>
    <p:extLst>
      <p:ext uri="{BB962C8B-B14F-4D97-AF65-F5344CB8AC3E}">
        <p14:creationId xmlns:p14="http://schemas.microsoft.com/office/powerpoint/2010/main" val="969800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BC81D-3EDD-435C-AFE2-A8B871EB2FB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13B3718-41A9-BD34-21C3-AC454B0B3B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E34AD2-06D9-4B7E-047A-7EFA9A4A5900}"/>
              </a:ext>
            </a:extLst>
          </p:cNvPr>
          <p:cNvSpPr>
            <a:spLocks noGrp="1"/>
          </p:cNvSpPr>
          <p:nvPr>
            <p:ph type="dt" sz="half" idx="10"/>
          </p:nvPr>
        </p:nvSpPr>
        <p:spPr/>
        <p:txBody>
          <a:bodyPr/>
          <a:lstStyle/>
          <a:p>
            <a:fld id="{32B1F9DA-D9C3-4370-8DA0-C9495AA6AC88}" type="datetimeFigureOut">
              <a:rPr lang="en-GB" smtClean="0"/>
              <a:t>29/04/2025</a:t>
            </a:fld>
            <a:endParaRPr lang="en-GB"/>
          </a:p>
        </p:txBody>
      </p:sp>
      <p:sp>
        <p:nvSpPr>
          <p:cNvPr id="5" name="Footer Placeholder 4">
            <a:extLst>
              <a:ext uri="{FF2B5EF4-FFF2-40B4-BE49-F238E27FC236}">
                <a16:creationId xmlns:a16="http://schemas.microsoft.com/office/drawing/2014/main" id="{E6ACD2C7-7C61-5579-D819-F49D873948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9E73D0-C8F9-7E83-C2FD-65BE1AF97021}"/>
              </a:ext>
            </a:extLst>
          </p:cNvPr>
          <p:cNvSpPr>
            <a:spLocks noGrp="1"/>
          </p:cNvSpPr>
          <p:nvPr>
            <p:ph type="sldNum" sz="quarter" idx="12"/>
          </p:nvPr>
        </p:nvSpPr>
        <p:spPr/>
        <p:txBody>
          <a:bodyPr/>
          <a:lstStyle/>
          <a:p>
            <a:fld id="{643CF0FA-1004-4158-8839-290CD4D36CCC}" type="slidenum">
              <a:rPr lang="en-GB" smtClean="0"/>
              <a:t>‹#›</a:t>
            </a:fld>
            <a:endParaRPr lang="en-GB"/>
          </a:p>
        </p:txBody>
      </p:sp>
    </p:spTree>
    <p:extLst>
      <p:ext uri="{BB962C8B-B14F-4D97-AF65-F5344CB8AC3E}">
        <p14:creationId xmlns:p14="http://schemas.microsoft.com/office/powerpoint/2010/main" val="2018475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D80E1-490F-29B6-1ED2-B3A5EFA204B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7337F7E-14C6-D5A2-52E0-EFEE5927C31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B49B1A-FF77-AB9C-CBE1-0A69A68968B2}"/>
              </a:ext>
            </a:extLst>
          </p:cNvPr>
          <p:cNvSpPr>
            <a:spLocks noGrp="1"/>
          </p:cNvSpPr>
          <p:nvPr>
            <p:ph type="dt" sz="half" idx="10"/>
          </p:nvPr>
        </p:nvSpPr>
        <p:spPr/>
        <p:txBody>
          <a:bodyPr/>
          <a:lstStyle/>
          <a:p>
            <a:fld id="{32B1F9DA-D9C3-4370-8DA0-C9495AA6AC88}" type="datetimeFigureOut">
              <a:rPr lang="en-GB" smtClean="0"/>
              <a:t>29/04/2025</a:t>
            </a:fld>
            <a:endParaRPr lang="en-GB"/>
          </a:p>
        </p:txBody>
      </p:sp>
      <p:sp>
        <p:nvSpPr>
          <p:cNvPr id="5" name="Footer Placeholder 4">
            <a:extLst>
              <a:ext uri="{FF2B5EF4-FFF2-40B4-BE49-F238E27FC236}">
                <a16:creationId xmlns:a16="http://schemas.microsoft.com/office/drawing/2014/main" id="{7A5352E2-F7E4-3506-9C24-9AA922D37D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54595A-CE30-421A-71B5-CCF1532A7DEA}"/>
              </a:ext>
            </a:extLst>
          </p:cNvPr>
          <p:cNvSpPr>
            <a:spLocks noGrp="1"/>
          </p:cNvSpPr>
          <p:nvPr>
            <p:ph type="sldNum" sz="quarter" idx="12"/>
          </p:nvPr>
        </p:nvSpPr>
        <p:spPr/>
        <p:txBody>
          <a:bodyPr/>
          <a:lstStyle/>
          <a:p>
            <a:fld id="{643CF0FA-1004-4158-8839-290CD4D36CCC}" type="slidenum">
              <a:rPr lang="en-GB" smtClean="0"/>
              <a:t>‹#›</a:t>
            </a:fld>
            <a:endParaRPr lang="en-GB"/>
          </a:p>
        </p:txBody>
      </p:sp>
    </p:spTree>
    <p:extLst>
      <p:ext uri="{BB962C8B-B14F-4D97-AF65-F5344CB8AC3E}">
        <p14:creationId xmlns:p14="http://schemas.microsoft.com/office/powerpoint/2010/main" val="2379185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2EE8D-3072-30EA-C8A9-CF008BEFAED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0F6255F-9B2B-5632-BE2B-A237094C3B6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0CEF192-2660-5405-6354-F18F8546EC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9306F64-A1E1-BD93-8D1D-3BE11B7A9320}"/>
              </a:ext>
            </a:extLst>
          </p:cNvPr>
          <p:cNvSpPr>
            <a:spLocks noGrp="1"/>
          </p:cNvSpPr>
          <p:nvPr>
            <p:ph type="dt" sz="half" idx="10"/>
          </p:nvPr>
        </p:nvSpPr>
        <p:spPr/>
        <p:txBody>
          <a:bodyPr/>
          <a:lstStyle/>
          <a:p>
            <a:fld id="{32B1F9DA-D9C3-4370-8DA0-C9495AA6AC88}" type="datetimeFigureOut">
              <a:rPr lang="en-GB" smtClean="0"/>
              <a:t>29/04/2025</a:t>
            </a:fld>
            <a:endParaRPr lang="en-GB"/>
          </a:p>
        </p:txBody>
      </p:sp>
      <p:sp>
        <p:nvSpPr>
          <p:cNvPr id="6" name="Footer Placeholder 5">
            <a:extLst>
              <a:ext uri="{FF2B5EF4-FFF2-40B4-BE49-F238E27FC236}">
                <a16:creationId xmlns:a16="http://schemas.microsoft.com/office/drawing/2014/main" id="{7D666E8C-C5E6-B082-680D-8A1521E0B93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8BE8908-37DB-1495-9F3B-E28260BF9A15}"/>
              </a:ext>
            </a:extLst>
          </p:cNvPr>
          <p:cNvSpPr>
            <a:spLocks noGrp="1"/>
          </p:cNvSpPr>
          <p:nvPr>
            <p:ph type="sldNum" sz="quarter" idx="12"/>
          </p:nvPr>
        </p:nvSpPr>
        <p:spPr/>
        <p:txBody>
          <a:bodyPr/>
          <a:lstStyle/>
          <a:p>
            <a:fld id="{643CF0FA-1004-4158-8839-290CD4D36CCC}" type="slidenum">
              <a:rPr lang="en-GB" smtClean="0"/>
              <a:t>‹#›</a:t>
            </a:fld>
            <a:endParaRPr lang="en-GB"/>
          </a:p>
        </p:txBody>
      </p:sp>
    </p:spTree>
    <p:extLst>
      <p:ext uri="{BB962C8B-B14F-4D97-AF65-F5344CB8AC3E}">
        <p14:creationId xmlns:p14="http://schemas.microsoft.com/office/powerpoint/2010/main" val="2632771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7B839-DDC6-C4A3-E47E-A764E2436A3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9E2E1AC-D674-4CC4-1890-B8D15750EF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4E6D86-2D06-F656-5161-55B093FA9AA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BD4BFCB-5A2E-663E-AC2B-5C51DBACCF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0F1F2A4-11FD-C35C-BA99-669ED407A4E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9F2D08D-1DF1-D0A3-AA37-27EBFCD3C208}"/>
              </a:ext>
            </a:extLst>
          </p:cNvPr>
          <p:cNvSpPr>
            <a:spLocks noGrp="1"/>
          </p:cNvSpPr>
          <p:nvPr>
            <p:ph type="dt" sz="half" idx="10"/>
          </p:nvPr>
        </p:nvSpPr>
        <p:spPr/>
        <p:txBody>
          <a:bodyPr/>
          <a:lstStyle/>
          <a:p>
            <a:fld id="{32B1F9DA-D9C3-4370-8DA0-C9495AA6AC88}" type="datetimeFigureOut">
              <a:rPr lang="en-GB" smtClean="0"/>
              <a:t>29/04/2025</a:t>
            </a:fld>
            <a:endParaRPr lang="en-GB"/>
          </a:p>
        </p:txBody>
      </p:sp>
      <p:sp>
        <p:nvSpPr>
          <p:cNvPr id="8" name="Footer Placeholder 7">
            <a:extLst>
              <a:ext uri="{FF2B5EF4-FFF2-40B4-BE49-F238E27FC236}">
                <a16:creationId xmlns:a16="http://schemas.microsoft.com/office/drawing/2014/main" id="{7A1FD9A9-5009-106B-E635-0CE81BE7422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E330C2D-6AC3-4EF1-3284-B1FA35C2C6D3}"/>
              </a:ext>
            </a:extLst>
          </p:cNvPr>
          <p:cNvSpPr>
            <a:spLocks noGrp="1"/>
          </p:cNvSpPr>
          <p:nvPr>
            <p:ph type="sldNum" sz="quarter" idx="12"/>
          </p:nvPr>
        </p:nvSpPr>
        <p:spPr/>
        <p:txBody>
          <a:bodyPr/>
          <a:lstStyle/>
          <a:p>
            <a:fld id="{643CF0FA-1004-4158-8839-290CD4D36CCC}" type="slidenum">
              <a:rPr lang="en-GB" smtClean="0"/>
              <a:t>‹#›</a:t>
            </a:fld>
            <a:endParaRPr lang="en-GB"/>
          </a:p>
        </p:txBody>
      </p:sp>
    </p:spTree>
    <p:extLst>
      <p:ext uri="{BB962C8B-B14F-4D97-AF65-F5344CB8AC3E}">
        <p14:creationId xmlns:p14="http://schemas.microsoft.com/office/powerpoint/2010/main" val="2252577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C35E4-AF10-9A28-2806-21F80D1CC57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388CB52-0B20-17ED-8272-9B1E07601388}"/>
              </a:ext>
            </a:extLst>
          </p:cNvPr>
          <p:cNvSpPr>
            <a:spLocks noGrp="1"/>
          </p:cNvSpPr>
          <p:nvPr>
            <p:ph type="dt" sz="half" idx="10"/>
          </p:nvPr>
        </p:nvSpPr>
        <p:spPr/>
        <p:txBody>
          <a:bodyPr/>
          <a:lstStyle/>
          <a:p>
            <a:fld id="{32B1F9DA-D9C3-4370-8DA0-C9495AA6AC88}" type="datetimeFigureOut">
              <a:rPr lang="en-GB" smtClean="0"/>
              <a:t>29/04/2025</a:t>
            </a:fld>
            <a:endParaRPr lang="en-GB"/>
          </a:p>
        </p:txBody>
      </p:sp>
      <p:sp>
        <p:nvSpPr>
          <p:cNvPr id="4" name="Footer Placeholder 3">
            <a:extLst>
              <a:ext uri="{FF2B5EF4-FFF2-40B4-BE49-F238E27FC236}">
                <a16:creationId xmlns:a16="http://schemas.microsoft.com/office/drawing/2014/main" id="{554DCCA2-5F0A-45EA-1B04-61B75B15A60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7C68BCB-EC83-B086-4091-F62E7C14B665}"/>
              </a:ext>
            </a:extLst>
          </p:cNvPr>
          <p:cNvSpPr>
            <a:spLocks noGrp="1"/>
          </p:cNvSpPr>
          <p:nvPr>
            <p:ph type="sldNum" sz="quarter" idx="12"/>
          </p:nvPr>
        </p:nvSpPr>
        <p:spPr/>
        <p:txBody>
          <a:bodyPr/>
          <a:lstStyle/>
          <a:p>
            <a:fld id="{643CF0FA-1004-4158-8839-290CD4D36CCC}" type="slidenum">
              <a:rPr lang="en-GB" smtClean="0"/>
              <a:t>‹#›</a:t>
            </a:fld>
            <a:endParaRPr lang="en-GB"/>
          </a:p>
        </p:txBody>
      </p:sp>
    </p:spTree>
    <p:extLst>
      <p:ext uri="{BB962C8B-B14F-4D97-AF65-F5344CB8AC3E}">
        <p14:creationId xmlns:p14="http://schemas.microsoft.com/office/powerpoint/2010/main" val="937357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31D172-5056-968F-EFCA-E2ECF10268B5}"/>
              </a:ext>
            </a:extLst>
          </p:cNvPr>
          <p:cNvSpPr>
            <a:spLocks noGrp="1"/>
          </p:cNvSpPr>
          <p:nvPr>
            <p:ph type="dt" sz="half" idx="10"/>
          </p:nvPr>
        </p:nvSpPr>
        <p:spPr/>
        <p:txBody>
          <a:bodyPr/>
          <a:lstStyle/>
          <a:p>
            <a:fld id="{32B1F9DA-D9C3-4370-8DA0-C9495AA6AC88}" type="datetimeFigureOut">
              <a:rPr lang="en-GB" smtClean="0"/>
              <a:t>29/04/2025</a:t>
            </a:fld>
            <a:endParaRPr lang="en-GB"/>
          </a:p>
        </p:txBody>
      </p:sp>
      <p:sp>
        <p:nvSpPr>
          <p:cNvPr id="3" name="Footer Placeholder 2">
            <a:extLst>
              <a:ext uri="{FF2B5EF4-FFF2-40B4-BE49-F238E27FC236}">
                <a16:creationId xmlns:a16="http://schemas.microsoft.com/office/drawing/2014/main" id="{DBEFCBF5-2810-BDCA-54B7-BA15BEACA6E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2494EB7-69E1-EFD8-0CCD-75D115BFD827}"/>
              </a:ext>
            </a:extLst>
          </p:cNvPr>
          <p:cNvSpPr>
            <a:spLocks noGrp="1"/>
          </p:cNvSpPr>
          <p:nvPr>
            <p:ph type="sldNum" sz="quarter" idx="12"/>
          </p:nvPr>
        </p:nvSpPr>
        <p:spPr/>
        <p:txBody>
          <a:bodyPr/>
          <a:lstStyle/>
          <a:p>
            <a:fld id="{643CF0FA-1004-4158-8839-290CD4D36CCC}" type="slidenum">
              <a:rPr lang="en-GB" smtClean="0"/>
              <a:t>‹#›</a:t>
            </a:fld>
            <a:endParaRPr lang="en-GB"/>
          </a:p>
        </p:txBody>
      </p:sp>
    </p:spTree>
    <p:extLst>
      <p:ext uri="{BB962C8B-B14F-4D97-AF65-F5344CB8AC3E}">
        <p14:creationId xmlns:p14="http://schemas.microsoft.com/office/powerpoint/2010/main" val="1696044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B6119-6440-F028-6C0D-928CB80631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55B02DB-4290-152E-82AA-EA75587B87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0E31456-F09D-A977-F9C4-9AB15536F9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C0CCFD-9C45-7F4C-5796-08E7B2618306}"/>
              </a:ext>
            </a:extLst>
          </p:cNvPr>
          <p:cNvSpPr>
            <a:spLocks noGrp="1"/>
          </p:cNvSpPr>
          <p:nvPr>
            <p:ph type="dt" sz="half" idx="10"/>
          </p:nvPr>
        </p:nvSpPr>
        <p:spPr/>
        <p:txBody>
          <a:bodyPr/>
          <a:lstStyle/>
          <a:p>
            <a:fld id="{32B1F9DA-D9C3-4370-8DA0-C9495AA6AC88}" type="datetimeFigureOut">
              <a:rPr lang="en-GB" smtClean="0"/>
              <a:t>29/04/2025</a:t>
            </a:fld>
            <a:endParaRPr lang="en-GB"/>
          </a:p>
        </p:txBody>
      </p:sp>
      <p:sp>
        <p:nvSpPr>
          <p:cNvPr id="6" name="Footer Placeholder 5">
            <a:extLst>
              <a:ext uri="{FF2B5EF4-FFF2-40B4-BE49-F238E27FC236}">
                <a16:creationId xmlns:a16="http://schemas.microsoft.com/office/drawing/2014/main" id="{4FE2E3EA-16D1-556B-F008-AC1E614DA94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106778C-33DB-95E3-93BD-AAF324A34E09}"/>
              </a:ext>
            </a:extLst>
          </p:cNvPr>
          <p:cNvSpPr>
            <a:spLocks noGrp="1"/>
          </p:cNvSpPr>
          <p:nvPr>
            <p:ph type="sldNum" sz="quarter" idx="12"/>
          </p:nvPr>
        </p:nvSpPr>
        <p:spPr/>
        <p:txBody>
          <a:bodyPr/>
          <a:lstStyle/>
          <a:p>
            <a:fld id="{643CF0FA-1004-4158-8839-290CD4D36CCC}" type="slidenum">
              <a:rPr lang="en-GB" smtClean="0"/>
              <a:t>‹#›</a:t>
            </a:fld>
            <a:endParaRPr lang="en-GB"/>
          </a:p>
        </p:txBody>
      </p:sp>
    </p:spTree>
    <p:extLst>
      <p:ext uri="{BB962C8B-B14F-4D97-AF65-F5344CB8AC3E}">
        <p14:creationId xmlns:p14="http://schemas.microsoft.com/office/powerpoint/2010/main" val="1581139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193BE-E4C6-1B76-A83C-E7337B60CA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30BBF18-D31E-D8AC-4B0D-15F96D1732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86AA952-E066-ECE3-BBE6-3891BAE3B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4BA5FA-B943-4ED5-CD9B-85EBE1852AB1}"/>
              </a:ext>
            </a:extLst>
          </p:cNvPr>
          <p:cNvSpPr>
            <a:spLocks noGrp="1"/>
          </p:cNvSpPr>
          <p:nvPr>
            <p:ph type="dt" sz="half" idx="10"/>
          </p:nvPr>
        </p:nvSpPr>
        <p:spPr/>
        <p:txBody>
          <a:bodyPr/>
          <a:lstStyle/>
          <a:p>
            <a:fld id="{32B1F9DA-D9C3-4370-8DA0-C9495AA6AC88}" type="datetimeFigureOut">
              <a:rPr lang="en-GB" smtClean="0"/>
              <a:t>29/04/2025</a:t>
            </a:fld>
            <a:endParaRPr lang="en-GB"/>
          </a:p>
        </p:txBody>
      </p:sp>
      <p:sp>
        <p:nvSpPr>
          <p:cNvPr id="6" name="Footer Placeholder 5">
            <a:extLst>
              <a:ext uri="{FF2B5EF4-FFF2-40B4-BE49-F238E27FC236}">
                <a16:creationId xmlns:a16="http://schemas.microsoft.com/office/drawing/2014/main" id="{0A84B6EF-F9CF-D4C2-4612-DD8B759255C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0B8F23-E110-E1AD-1890-96A9D6F5C73D}"/>
              </a:ext>
            </a:extLst>
          </p:cNvPr>
          <p:cNvSpPr>
            <a:spLocks noGrp="1"/>
          </p:cNvSpPr>
          <p:nvPr>
            <p:ph type="sldNum" sz="quarter" idx="12"/>
          </p:nvPr>
        </p:nvSpPr>
        <p:spPr/>
        <p:txBody>
          <a:bodyPr/>
          <a:lstStyle/>
          <a:p>
            <a:fld id="{643CF0FA-1004-4158-8839-290CD4D36CCC}" type="slidenum">
              <a:rPr lang="en-GB" smtClean="0"/>
              <a:t>‹#›</a:t>
            </a:fld>
            <a:endParaRPr lang="en-GB"/>
          </a:p>
        </p:txBody>
      </p:sp>
    </p:spTree>
    <p:extLst>
      <p:ext uri="{BB962C8B-B14F-4D97-AF65-F5344CB8AC3E}">
        <p14:creationId xmlns:p14="http://schemas.microsoft.com/office/powerpoint/2010/main" val="1661744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3DD191-82F8-DE5C-A97E-85FD5267C9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E88C7C4-3EB5-FB8B-8AA1-A3FAD5D2DC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4C8454-CE0F-E872-D7E9-29F566803A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2B1F9DA-D9C3-4370-8DA0-C9495AA6AC88}" type="datetimeFigureOut">
              <a:rPr lang="en-GB" smtClean="0"/>
              <a:t>29/04/2025</a:t>
            </a:fld>
            <a:endParaRPr lang="en-GB"/>
          </a:p>
        </p:txBody>
      </p:sp>
      <p:sp>
        <p:nvSpPr>
          <p:cNvPr id="5" name="Footer Placeholder 4">
            <a:extLst>
              <a:ext uri="{FF2B5EF4-FFF2-40B4-BE49-F238E27FC236}">
                <a16:creationId xmlns:a16="http://schemas.microsoft.com/office/drawing/2014/main" id="{6580E096-993E-8C45-722C-AFD42C8425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A31CBE67-F44B-67BC-D7F1-AAFC64C22E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43CF0FA-1004-4158-8839-290CD4D36CCC}" type="slidenum">
              <a:rPr lang="en-GB" smtClean="0"/>
              <a:t>‹#›</a:t>
            </a:fld>
            <a:endParaRPr lang="en-GB"/>
          </a:p>
        </p:txBody>
      </p:sp>
    </p:spTree>
    <p:extLst>
      <p:ext uri="{BB962C8B-B14F-4D97-AF65-F5344CB8AC3E}">
        <p14:creationId xmlns:p14="http://schemas.microsoft.com/office/powerpoint/2010/main" val="2241889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C4698-FAA3-7EC2-6471-FE015E099EAF}"/>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0563DC24-D680-2B5C-E402-95B7916E611F}"/>
              </a:ext>
            </a:extLst>
          </p:cNvPr>
          <p:cNvSpPr>
            <a:spLocks noGrp="1"/>
          </p:cNvSpPr>
          <p:nvPr>
            <p:ph type="subTitle" idx="1"/>
          </p:nvPr>
        </p:nvSpPr>
        <p:spPr/>
        <p:txBody>
          <a:bodyPr/>
          <a:lstStyle/>
          <a:p>
            <a:endParaRPr lang="en-GB"/>
          </a:p>
        </p:txBody>
      </p:sp>
      <p:pic>
        <p:nvPicPr>
          <p:cNvPr id="5" name="Picture 4" descr="A collage of children with their hands in the shape of a heart&#10;&#10;AI-generated content may be incorrect.">
            <a:extLst>
              <a:ext uri="{FF2B5EF4-FFF2-40B4-BE49-F238E27FC236}">
                <a16:creationId xmlns:a16="http://schemas.microsoft.com/office/drawing/2014/main" id="{C91386F6-1C7D-094E-0433-C2070334527A}"/>
              </a:ext>
            </a:extLst>
          </p:cNvPr>
          <p:cNvPicPr>
            <a:picLocks noChangeAspect="1"/>
          </p:cNvPicPr>
          <p:nvPr/>
        </p:nvPicPr>
        <p:blipFill>
          <a:blip r:embed="rId3">
            <a:extLst>
              <a:ext uri="{28A0092B-C50C-407E-A947-70E740481C1C}">
                <a14:useLocalDpi xmlns:a14="http://schemas.microsoft.com/office/drawing/2010/main" val="0"/>
              </a:ext>
            </a:extLst>
          </a:blip>
          <a:srcRect l="4186" r="2819"/>
          <a:stretch/>
        </p:blipFill>
        <p:spPr>
          <a:xfrm>
            <a:off x="0" y="0"/>
            <a:ext cx="12192000" cy="6858000"/>
          </a:xfrm>
          <a:prstGeom prst="rect">
            <a:avLst/>
          </a:prstGeom>
        </p:spPr>
      </p:pic>
    </p:spTree>
    <p:extLst>
      <p:ext uri="{BB962C8B-B14F-4D97-AF65-F5344CB8AC3E}">
        <p14:creationId xmlns:p14="http://schemas.microsoft.com/office/powerpoint/2010/main" val="1554783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TotalTime>
  <Words>350</Words>
  <Application>Microsoft Office PowerPoint</Application>
  <PresentationFormat>Widescreen</PresentationFormat>
  <Paragraphs>19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Segoe UI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Ellis Pettigrew</dc:creator>
  <cp:lastModifiedBy>Ellis Pettigrew</cp:lastModifiedBy>
  <cp:revision>1</cp:revision>
  <dcterms:created xsi:type="dcterms:W3CDTF">2025-04-21T09:58:24Z</dcterms:created>
  <dcterms:modified xsi:type="dcterms:W3CDTF">2025-04-29T08:37:15Z</dcterms:modified>
</cp:coreProperties>
</file>