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19"/>
  </p:notesMasterIdLst>
  <p:sldIdLst>
    <p:sldId id="256" r:id="rId5"/>
    <p:sldId id="257" r:id="rId6"/>
    <p:sldId id="258" r:id="rId7"/>
    <p:sldId id="259" r:id="rId8"/>
    <p:sldId id="260" r:id="rId9"/>
    <p:sldId id="261" r:id="rId10"/>
    <p:sldId id="262" r:id="rId11"/>
    <p:sldId id="272" r:id="rId12"/>
    <p:sldId id="265" r:id="rId13"/>
    <p:sldId id="275" r:id="rId14"/>
    <p:sldId id="270" r:id="rId15"/>
    <p:sldId id="271" r:id="rId16"/>
    <p:sldId id="269" r:id="rId17"/>
    <p:sldId id="268" r:id="rId18"/>
  </p:sldIdLst>
  <p:sldSz cx="5330825" cy="7562850"/>
  <p:notesSz cx="6858000" cy="9144000"/>
  <p:embeddedFontLst>
    <p:embeddedFont>
      <p:font typeface="Hanken Grotesk" panose="020B0604020202020204" charset="0"/>
      <p:regular r:id="rId20"/>
      <p:bold r:id="rId21"/>
      <p:italic r:id="rId22"/>
      <p:boldItalic r:id="rId23"/>
    </p:embeddedFont>
    <p:embeddedFont>
      <p:font typeface="Inter" panose="020B0604020202020204" charset="0"/>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2">
          <p15:clr>
            <a:srgbClr val="A4A3A4"/>
          </p15:clr>
        </p15:guide>
        <p15:guide id="2" pos="1679">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8E3E29-53A7-9D0A-84FD-56F773C8F3CE}" name="Janet Robson" initials="JR" userId="Janet Robson" providerId="None"/>
  <p188:author id="{134BC37E-5365-8C6E-51F9-9178B054CB56}" name="Leanne Gordon" initials="LG" userId="S::leanne.gordon@marysmeals.org::4c3081e6-c5dc-45ed-b808-2ca2a39b6a3b" providerId="AD"/>
  <p188:author id="{BF601BBA-D2FE-4017-8F6E-8FADCB0FD1DC}" name="Janet Robson" initials="JR" userId="S::janet.robson@marysmeals.org::6189fe8a-e347-4db2-ab40-185c5cb8ec2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BE06BF-3A51-4953-9755-F1D9968BE264}" v="37" dt="2025-07-17T14:29:42.792"/>
    <p1510:client id="{E512E135-1390-F4A6-F2C0-D4F52711FA2E}" v="42" dt="2025-07-17T14:14:12.279"/>
  </p1510:revLst>
</p1510:revInfo>
</file>

<file path=ppt/tableStyles.xml><?xml version="1.0" encoding="utf-8"?>
<a:tblStyleLst xmlns:a="http://schemas.openxmlformats.org/drawingml/2006/main" def="{F1465AE9-9B2C-443C-AD49-4831BDBFCFD4}">
  <a:tblStyle styleId="{F1465AE9-9B2C-443C-AD49-4831BDBFCFD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2394" y="90"/>
      </p:cViewPr>
      <p:guideLst>
        <p:guide orient="horz" pos="2382"/>
        <p:guide pos="167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341563" y="1143000"/>
            <a:ext cx="21748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 name="Google Shape;85;p1:notes"/>
          <p:cNvSpPr>
            <a:spLocks noGrp="1" noRot="1" noChangeAspect="1"/>
          </p:cNvSpPr>
          <p:nvPr>
            <p:ph type="sldImg" idx="2"/>
          </p:nvPr>
        </p:nvSpPr>
        <p:spPr>
          <a:xfrm>
            <a:off x="2341563" y="1143000"/>
            <a:ext cx="21748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8:notes"/>
          <p:cNvSpPr>
            <a:spLocks noGrp="1" noRot="1" noChangeAspect="1"/>
          </p:cNvSpPr>
          <p:nvPr>
            <p:ph type="sldImg" idx="2"/>
          </p:nvPr>
        </p:nvSpPr>
        <p:spPr>
          <a:xfrm>
            <a:off x="2341563" y="1143000"/>
            <a:ext cx="21748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886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4C10BBB-4D3C-2BF6-0A77-C0FC4211847E}"/>
            </a:ext>
          </a:extLst>
        </p:cNvPr>
        <p:cNvGrpSpPr/>
        <p:nvPr/>
      </p:nvGrpSpPr>
      <p:grpSpPr>
        <a:xfrm>
          <a:off x="0" y="0"/>
          <a:ext cx="0" cy="0"/>
          <a:chOff x="0" y="0"/>
          <a:chExt cx="0" cy="0"/>
        </a:xfrm>
      </p:grpSpPr>
      <p:sp>
        <p:nvSpPr>
          <p:cNvPr id="163" name="Google Shape;163;p9:notes">
            <a:extLst>
              <a:ext uri="{FF2B5EF4-FFF2-40B4-BE49-F238E27FC236}">
                <a16:creationId xmlns:a16="http://schemas.microsoft.com/office/drawing/2014/main" id="{D729E1F2-11CB-1D55-F9D3-43170E3294D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9:notes">
            <a:extLst>
              <a:ext uri="{FF2B5EF4-FFF2-40B4-BE49-F238E27FC236}">
                <a16:creationId xmlns:a16="http://schemas.microsoft.com/office/drawing/2014/main" id="{1E33991F-FF25-CCF4-10B1-9A90E07B700B}"/>
              </a:ext>
            </a:extLst>
          </p:cNvPr>
          <p:cNvSpPr>
            <a:spLocks noGrp="1" noRot="1" noChangeAspect="1"/>
          </p:cNvSpPr>
          <p:nvPr>
            <p:ph type="sldImg" idx="2"/>
          </p:nvPr>
        </p:nvSpPr>
        <p:spPr>
          <a:xfrm>
            <a:off x="2341563" y="1143000"/>
            <a:ext cx="21748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5925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3:notes"/>
          <p:cNvSpPr>
            <a:spLocks noGrp="1" noRot="1" noChangeAspect="1"/>
          </p:cNvSpPr>
          <p:nvPr>
            <p:ph type="sldImg" idx="2"/>
          </p:nvPr>
        </p:nvSpPr>
        <p:spPr>
          <a:xfrm>
            <a:off x="2341563" y="1143000"/>
            <a:ext cx="21748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2341563" y="1143000"/>
            <a:ext cx="21748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3:notes"/>
          <p:cNvSpPr>
            <a:spLocks noGrp="1" noRot="1" noChangeAspect="1"/>
          </p:cNvSpPr>
          <p:nvPr>
            <p:ph type="sldImg" idx="2"/>
          </p:nvPr>
        </p:nvSpPr>
        <p:spPr>
          <a:xfrm>
            <a:off x="2341563" y="1143000"/>
            <a:ext cx="21748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4:notes"/>
          <p:cNvSpPr>
            <a:spLocks noGrp="1" noRot="1" noChangeAspect="1"/>
          </p:cNvSpPr>
          <p:nvPr>
            <p:ph type="sldImg" idx="2"/>
          </p:nvPr>
        </p:nvSpPr>
        <p:spPr>
          <a:xfrm>
            <a:off x="2341563" y="1143000"/>
            <a:ext cx="21748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2341563" y="1143000"/>
            <a:ext cx="21748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6:notes"/>
          <p:cNvSpPr>
            <a:spLocks noGrp="1" noRot="1" noChangeAspect="1"/>
          </p:cNvSpPr>
          <p:nvPr>
            <p:ph type="sldImg" idx="2"/>
          </p:nvPr>
        </p:nvSpPr>
        <p:spPr>
          <a:xfrm>
            <a:off x="2341563" y="1143000"/>
            <a:ext cx="21748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7:notes"/>
          <p:cNvSpPr>
            <a:spLocks noGrp="1" noRot="1" noChangeAspect="1"/>
          </p:cNvSpPr>
          <p:nvPr>
            <p:ph type="sldImg" idx="2"/>
          </p:nvPr>
        </p:nvSpPr>
        <p:spPr>
          <a:xfrm>
            <a:off x="2341563" y="1143000"/>
            <a:ext cx="21748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DCCF006E-379C-D0FE-92A5-6A22E3D39235}"/>
            </a:ext>
          </a:extLst>
        </p:cNvPr>
        <p:cNvGrpSpPr/>
        <p:nvPr/>
      </p:nvGrpSpPr>
      <p:grpSpPr>
        <a:xfrm>
          <a:off x="0" y="0"/>
          <a:ext cx="0" cy="0"/>
          <a:chOff x="0" y="0"/>
          <a:chExt cx="0" cy="0"/>
        </a:xfrm>
      </p:grpSpPr>
      <p:sp>
        <p:nvSpPr>
          <p:cNvPr id="145" name="Google Shape;145;p7:notes">
            <a:extLst>
              <a:ext uri="{FF2B5EF4-FFF2-40B4-BE49-F238E27FC236}">
                <a16:creationId xmlns:a16="http://schemas.microsoft.com/office/drawing/2014/main" id="{5C5D16D7-8278-8F85-15A7-B1D9C2A1FEF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7:notes">
            <a:extLst>
              <a:ext uri="{FF2B5EF4-FFF2-40B4-BE49-F238E27FC236}">
                <a16:creationId xmlns:a16="http://schemas.microsoft.com/office/drawing/2014/main" id="{FD9A2F44-D3ED-EA72-BF53-1303282324BF}"/>
              </a:ext>
            </a:extLst>
          </p:cNvPr>
          <p:cNvSpPr>
            <a:spLocks noGrp="1" noRot="1" noChangeAspect="1"/>
          </p:cNvSpPr>
          <p:nvPr>
            <p:ph type="sldImg" idx="2"/>
          </p:nvPr>
        </p:nvSpPr>
        <p:spPr>
          <a:xfrm>
            <a:off x="2341563" y="1143000"/>
            <a:ext cx="21748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5119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0:notes"/>
          <p:cNvSpPr>
            <a:spLocks noGrp="1" noRot="1" noChangeAspect="1"/>
          </p:cNvSpPr>
          <p:nvPr>
            <p:ph type="sldImg" idx="2"/>
          </p:nvPr>
        </p:nvSpPr>
        <p:spPr>
          <a:xfrm>
            <a:off x="2341563" y="1143000"/>
            <a:ext cx="21748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399812" y="1237717"/>
            <a:ext cx="4531201" cy="263299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498"/>
              <a:buFont typeface="Calibri"/>
              <a:buNone/>
              <a:defRPr sz="34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666353" y="3972247"/>
            <a:ext cx="3998119" cy="182593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583"/>
              </a:spcBef>
              <a:spcAft>
                <a:spcPts val="0"/>
              </a:spcAft>
              <a:buClr>
                <a:schemeClr val="dk1"/>
              </a:buClr>
              <a:buSzPts val="1399"/>
              <a:buNone/>
              <a:defRPr sz="1399"/>
            </a:lvl1pPr>
            <a:lvl2pPr lvl="1" algn="ctr">
              <a:lnSpc>
                <a:spcPct val="90000"/>
              </a:lnSpc>
              <a:spcBef>
                <a:spcPts val="292"/>
              </a:spcBef>
              <a:spcAft>
                <a:spcPts val="0"/>
              </a:spcAft>
              <a:buClr>
                <a:schemeClr val="dk1"/>
              </a:buClr>
              <a:buSzPts val="1166"/>
              <a:buNone/>
              <a:defRPr sz="1166"/>
            </a:lvl2pPr>
            <a:lvl3pPr lvl="2" algn="ctr">
              <a:lnSpc>
                <a:spcPct val="90000"/>
              </a:lnSpc>
              <a:spcBef>
                <a:spcPts val="292"/>
              </a:spcBef>
              <a:spcAft>
                <a:spcPts val="0"/>
              </a:spcAft>
              <a:buClr>
                <a:schemeClr val="dk1"/>
              </a:buClr>
              <a:buSzPts val="1049"/>
              <a:buNone/>
              <a:defRPr sz="1049"/>
            </a:lvl3pPr>
            <a:lvl4pPr lvl="3" algn="ctr">
              <a:lnSpc>
                <a:spcPct val="90000"/>
              </a:lnSpc>
              <a:spcBef>
                <a:spcPts val="292"/>
              </a:spcBef>
              <a:spcAft>
                <a:spcPts val="0"/>
              </a:spcAft>
              <a:buClr>
                <a:schemeClr val="dk1"/>
              </a:buClr>
              <a:buSzPts val="933"/>
              <a:buNone/>
              <a:defRPr sz="933"/>
            </a:lvl4pPr>
            <a:lvl5pPr lvl="4" algn="ctr">
              <a:lnSpc>
                <a:spcPct val="90000"/>
              </a:lnSpc>
              <a:spcBef>
                <a:spcPts val="292"/>
              </a:spcBef>
              <a:spcAft>
                <a:spcPts val="0"/>
              </a:spcAft>
              <a:buClr>
                <a:schemeClr val="dk1"/>
              </a:buClr>
              <a:buSzPts val="933"/>
              <a:buNone/>
              <a:defRPr sz="933"/>
            </a:lvl5pPr>
            <a:lvl6pPr lvl="5" algn="ctr">
              <a:lnSpc>
                <a:spcPct val="90000"/>
              </a:lnSpc>
              <a:spcBef>
                <a:spcPts val="292"/>
              </a:spcBef>
              <a:spcAft>
                <a:spcPts val="0"/>
              </a:spcAft>
              <a:buClr>
                <a:schemeClr val="dk1"/>
              </a:buClr>
              <a:buSzPts val="933"/>
              <a:buNone/>
              <a:defRPr sz="933"/>
            </a:lvl6pPr>
            <a:lvl7pPr lvl="6" algn="ctr">
              <a:lnSpc>
                <a:spcPct val="90000"/>
              </a:lnSpc>
              <a:spcBef>
                <a:spcPts val="292"/>
              </a:spcBef>
              <a:spcAft>
                <a:spcPts val="0"/>
              </a:spcAft>
              <a:buClr>
                <a:schemeClr val="dk1"/>
              </a:buClr>
              <a:buSzPts val="933"/>
              <a:buNone/>
              <a:defRPr sz="933"/>
            </a:lvl7pPr>
            <a:lvl8pPr lvl="7" algn="ctr">
              <a:lnSpc>
                <a:spcPct val="90000"/>
              </a:lnSpc>
              <a:spcBef>
                <a:spcPts val="292"/>
              </a:spcBef>
              <a:spcAft>
                <a:spcPts val="0"/>
              </a:spcAft>
              <a:buClr>
                <a:schemeClr val="dk1"/>
              </a:buClr>
              <a:buSzPts val="933"/>
              <a:buNone/>
              <a:defRPr sz="933"/>
            </a:lvl8pPr>
            <a:lvl9pPr lvl="8" algn="ctr">
              <a:lnSpc>
                <a:spcPct val="90000"/>
              </a:lnSpc>
              <a:spcBef>
                <a:spcPts val="292"/>
              </a:spcBef>
              <a:spcAft>
                <a:spcPts val="0"/>
              </a:spcAft>
              <a:buClr>
                <a:schemeClr val="dk1"/>
              </a:buClr>
              <a:buSzPts val="933"/>
              <a:buNone/>
              <a:defRPr sz="933"/>
            </a:lvl9pPr>
          </a:lstStyle>
          <a:p>
            <a:endParaRPr/>
          </a:p>
        </p:txBody>
      </p:sp>
      <p:sp>
        <p:nvSpPr>
          <p:cNvPr id="18" name="Google Shape;18;p2"/>
          <p:cNvSpPr txBox="1">
            <a:spLocks noGrp="1"/>
          </p:cNvSpPr>
          <p:nvPr>
            <p:ph type="sldNum" idx="12"/>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2"/>
          <p:cNvSpPr txBox="1">
            <a:spLocks noGrp="1"/>
          </p:cNvSpPr>
          <p:nvPr>
            <p:ph type="ftr" idx="11"/>
          </p:nvPr>
        </p:nvSpPr>
        <p:spPr>
          <a:xfrm>
            <a:off x="3319629" y="7006594"/>
            <a:ext cx="1799153"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382">
          <p15:clr>
            <a:srgbClr val="FBAE40"/>
          </p15:clr>
        </p15:guide>
        <p15:guide id="2" pos="167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366494" y="402654"/>
            <a:ext cx="4597837" cy="14618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1"/>
          <p:cNvSpPr txBox="1">
            <a:spLocks noGrp="1"/>
          </p:cNvSpPr>
          <p:nvPr>
            <p:ph type="body" idx="1"/>
          </p:nvPr>
        </p:nvSpPr>
        <p:spPr>
          <a:xfrm rot="5400000">
            <a:off x="266133" y="2113620"/>
            <a:ext cx="4798559" cy="45978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583"/>
              </a:spcBef>
              <a:spcAft>
                <a:spcPts val="0"/>
              </a:spcAft>
              <a:buClr>
                <a:schemeClr val="dk1"/>
              </a:buClr>
              <a:buSzPts val="1800"/>
              <a:buChar char="•"/>
              <a:defRPr/>
            </a:lvl1pPr>
            <a:lvl2pPr marL="914400" lvl="1" indent="-342900" algn="l">
              <a:lnSpc>
                <a:spcPct val="90000"/>
              </a:lnSpc>
              <a:spcBef>
                <a:spcPts val="292"/>
              </a:spcBef>
              <a:spcAft>
                <a:spcPts val="0"/>
              </a:spcAft>
              <a:buClr>
                <a:schemeClr val="dk1"/>
              </a:buClr>
              <a:buSzPts val="1800"/>
              <a:buChar char="•"/>
              <a:defRPr/>
            </a:lvl2pPr>
            <a:lvl3pPr marL="1371600" lvl="2" indent="-342900" algn="l">
              <a:lnSpc>
                <a:spcPct val="90000"/>
              </a:lnSpc>
              <a:spcBef>
                <a:spcPts val="292"/>
              </a:spcBef>
              <a:spcAft>
                <a:spcPts val="0"/>
              </a:spcAft>
              <a:buClr>
                <a:schemeClr val="dk1"/>
              </a:buClr>
              <a:buSzPts val="1800"/>
              <a:buChar char="•"/>
              <a:defRPr/>
            </a:lvl3pPr>
            <a:lvl4pPr marL="1828800" lvl="3" indent="-342900" algn="l">
              <a:lnSpc>
                <a:spcPct val="90000"/>
              </a:lnSpc>
              <a:spcBef>
                <a:spcPts val="292"/>
              </a:spcBef>
              <a:spcAft>
                <a:spcPts val="0"/>
              </a:spcAft>
              <a:buClr>
                <a:schemeClr val="dk1"/>
              </a:buClr>
              <a:buSzPts val="1800"/>
              <a:buChar char="•"/>
              <a:defRPr/>
            </a:lvl4pPr>
            <a:lvl5pPr marL="2286000" lvl="4" indent="-342900" algn="l">
              <a:lnSpc>
                <a:spcPct val="90000"/>
              </a:lnSpc>
              <a:spcBef>
                <a:spcPts val="292"/>
              </a:spcBef>
              <a:spcAft>
                <a:spcPts val="0"/>
              </a:spcAft>
              <a:buClr>
                <a:schemeClr val="dk1"/>
              </a:buClr>
              <a:buSzPts val="1800"/>
              <a:buChar char="•"/>
              <a:defRPr/>
            </a:lvl5pPr>
            <a:lvl6pPr marL="2743200" lvl="5" indent="-342900" algn="l">
              <a:lnSpc>
                <a:spcPct val="90000"/>
              </a:lnSpc>
              <a:spcBef>
                <a:spcPts val="292"/>
              </a:spcBef>
              <a:spcAft>
                <a:spcPts val="0"/>
              </a:spcAft>
              <a:buClr>
                <a:schemeClr val="dk1"/>
              </a:buClr>
              <a:buSzPts val="1800"/>
              <a:buChar char="•"/>
              <a:defRPr/>
            </a:lvl6pPr>
            <a:lvl7pPr marL="3200400" lvl="6" indent="-342900" algn="l">
              <a:lnSpc>
                <a:spcPct val="90000"/>
              </a:lnSpc>
              <a:spcBef>
                <a:spcPts val="292"/>
              </a:spcBef>
              <a:spcAft>
                <a:spcPts val="0"/>
              </a:spcAft>
              <a:buClr>
                <a:schemeClr val="dk1"/>
              </a:buClr>
              <a:buSzPts val="1800"/>
              <a:buChar char="•"/>
              <a:defRPr/>
            </a:lvl7pPr>
            <a:lvl8pPr marL="3657600" lvl="7" indent="-342900" algn="l">
              <a:lnSpc>
                <a:spcPct val="90000"/>
              </a:lnSpc>
              <a:spcBef>
                <a:spcPts val="292"/>
              </a:spcBef>
              <a:spcAft>
                <a:spcPts val="0"/>
              </a:spcAft>
              <a:buClr>
                <a:schemeClr val="dk1"/>
              </a:buClr>
              <a:buSzPts val="1800"/>
              <a:buChar char="•"/>
              <a:defRPr/>
            </a:lvl8pPr>
            <a:lvl9pPr marL="4114800" lvl="8" indent="-342900" algn="l">
              <a:lnSpc>
                <a:spcPct val="90000"/>
              </a:lnSpc>
              <a:spcBef>
                <a:spcPts val="292"/>
              </a:spcBef>
              <a:spcAft>
                <a:spcPts val="0"/>
              </a:spcAft>
              <a:buClr>
                <a:schemeClr val="dk1"/>
              </a:buClr>
              <a:buSzPts val="1800"/>
              <a:buChar char="•"/>
              <a:defRPr/>
            </a:lvl9pPr>
          </a:lstStyle>
          <a:p>
            <a:endParaRPr/>
          </a:p>
        </p:txBody>
      </p:sp>
      <p:sp>
        <p:nvSpPr>
          <p:cNvPr id="74" name="Google Shape;74;p11"/>
          <p:cNvSpPr txBox="1">
            <a:spLocks noGrp="1"/>
          </p:cNvSpPr>
          <p:nvPr>
            <p:ph type="dt" idx="10"/>
          </p:nvPr>
        </p:nvSpPr>
        <p:spPr>
          <a:xfrm>
            <a:off x="366494" y="7009643"/>
            <a:ext cx="1199436"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ftr" idx="11"/>
          </p:nvPr>
        </p:nvSpPr>
        <p:spPr>
          <a:xfrm>
            <a:off x="1765836" y="7009643"/>
            <a:ext cx="1799153"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sldNum" idx="12"/>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rot="5400000">
            <a:off x="1185018" y="3032506"/>
            <a:ext cx="6409166" cy="11494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
          <p:cNvSpPr txBox="1">
            <a:spLocks noGrp="1"/>
          </p:cNvSpPr>
          <p:nvPr>
            <p:ph type="body" idx="1"/>
          </p:nvPr>
        </p:nvSpPr>
        <p:spPr>
          <a:xfrm rot="5400000">
            <a:off x="-1147217" y="1916364"/>
            <a:ext cx="6409166" cy="338174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583"/>
              </a:spcBef>
              <a:spcAft>
                <a:spcPts val="0"/>
              </a:spcAft>
              <a:buClr>
                <a:schemeClr val="dk1"/>
              </a:buClr>
              <a:buSzPts val="1800"/>
              <a:buChar char="•"/>
              <a:defRPr/>
            </a:lvl1pPr>
            <a:lvl2pPr marL="914400" lvl="1" indent="-342900" algn="l">
              <a:lnSpc>
                <a:spcPct val="90000"/>
              </a:lnSpc>
              <a:spcBef>
                <a:spcPts val="292"/>
              </a:spcBef>
              <a:spcAft>
                <a:spcPts val="0"/>
              </a:spcAft>
              <a:buClr>
                <a:schemeClr val="dk1"/>
              </a:buClr>
              <a:buSzPts val="1800"/>
              <a:buChar char="•"/>
              <a:defRPr/>
            </a:lvl2pPr>
            <a:lvl3pPr marL="1371600" lvl="2" indent="-342900" algn="l">
              <a:lnSpc>
                <a:spcPct val="90000"/>
              </a:lnSpc>
              <a:spcBef>
                <a:spcPts val="292"/>
              </a:spcBef>
              <a:spcAft>
                <a:spcPts val="0"/>
              </a:spcAft>
              <a:buClr>
                <a:schemeClr val="dk1"/>
              </a:buClr>
              <a:buSzPts val="1800"/>
              <a:buChar char="•"/>
              <a:defRPr/>
            </a:lvl3pPr>
            <a:lvl4pPr marL="1828800" lvl="3" indent="-342900" algn="l">
              <a:lnSpc>
                <a:spcPct val="90000"/>
              </a:lnSpc>
              <a:spcBef>
                <a:spcPts val="292"/>
              </a:spcBef>
              <a:spcAft>
                <a:spcPts val="0"/>
              </a:spcAft>
              <a:buClr>
                <a:schemeClr val="dk1"/>
              </a:buClr>
              <a:buSzPts val="1800"/>
              <a:buChar char="•"/>
              <a:defRPr/>
            </a:lvl4pPr>
            <a:lvl5pPr marL="2286000" lvl="4" indent="-342900" algn="l">
              <a:lnSpc>
                <a:spcPct val="90000"/>
              </a:lnSpc>
              <a:spcBef>
                <a:spcPts val="292"/>
              </a:spcBef>
              <a:spcAft>
                <a:spcPts val="0"/>
              </a:spcAft>
              <a:buClr>
                <a:schemeClr val="dk1"/>
              </a:buClr>
              <a:buSzPts val="1800"/>
              <a:buChar char="•"/>
              <a:defRPr/>
            </a:lvl5pPr>
            <a:lvl6pPr marL="2743200" lvl="5" indent="-342900" algn="l">
              <a:lnSpc>
                <a:spcPct val="90000"/>
              </a:lnSpc>
              <a:spcBef>
                <a:spcPts val="292"/>
              </a:spcBef>
              <a:spcAft>
                <a:spcPts val="0"/>
              </a:spcAft>
              <a:buClr>
                <a:schemeClr val="dk1"/>
              </a:buClr>
              <a:buSzPts val="1800"/>
              <a:buChar char="•"/>
              <a:defRPr/>
            </a:lvl6pPr>
            <a:lvl7pPr marL="3200400" lvl="6" indent="-342900" algn="l">
              <a:lnSpc>
                <a:spcPct val="90000"/>
              </a:lnSpc>
              <a:spcBef>
                <a:spcPts val="292"/>
              </a:spcBef>
              <a:spcAft>
                <a:spcPts val="0"/>
              </a:spcAft>
              <a:buClr>
                <a:schemeClr val="dk1"/>
              </a:buClr>
              <a:buSzPts val="1800"/>
              <a:buChar char="•"/>
              <a:defRPr/>
            </a:lvl7pPr>
            <a:lvl8pPr marL="3657600" lvl="7" indent="-342900" algn="l">
              <a:lnSpc>
                <a:spcPct val="90000"/>
              </a:lnSpc>
              <a:spcBef>
                <a:spcPts val="292"/>
              </a:spcBef>
              <a:spcAft>
                <a:spcPts val="0"/>
              </a:spcAft>
              <a:buClr>
                <a:schemeClr val="dk1"/>
              </a:buClr>
              <a:buSzPts val="1800"/>
              <a:buChar char="•"/>
              <a:defRPr/>
            </a:lvl8pPr>
            <a:lvl9pPr marL="4114800" lvl="8" indent="-342900" algn="l">
              <a:lnSpc>
                <a:spcPct val="90000"/>
              </a:lnSpc>
              <a:spcBef>
                <a:spcPts val="292"/>
              </a:spcBef>
              <a:spcAft>
                <a:spcPts val="0"/>
              </a:spcAft>
              <a:buClr>
                <a:schemeClr val="dk1"/>
              </a:buClr>
              <a:buSzPts val="1800"/>
              <a:buChar char="•"/>
              <a:defRPr/>
            </a:lvl9pPr>
          </a:lstStyle>
          <a:p>
            <a:endParaRPr/>
          </a:p>
        </p:txBody>
      </p:sp>
      <p:sp>
        <p:nvSpPr>
          <p:cNvPr id="80" name="Google Shape;80;p12"/>
          <p:cNvSpPr txBox="1">
            <a:spLocks noGrp="1"/>
          </p:cNvSpPr>
          <p:nvPr>
            <p:ph type="dt" idx="10"/>
          </p:nvPr>
        </p:nvSpPr>
        <p:spPr>
          <a:xfrm>
            <a:off x="366494" y="7009643"/>
            <a:ext cx="1199436"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ftr" idx="11"/>
          </p:nvPr>
        </p:nvSpPr>
        <p:spPr>
          <a:xfrm>
            <a:off x="1765836" y="7009643"/>
            <a:ext cx="1799153"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sldNum" idx="12"/>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366494" y="402654"/>
            <a:ext cx="4597837" cy="14618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366494" y="2013259"/>
            <a:ext cx="4597837" cy="47985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583"/>
              </a:spcBef>
              <a:spcAft>
                <a:spcPts val="0"/>
              </a:spcAft>
              <a:buClr>
                <a:schemeClr val="dk1"/>
              </a:buClr>
              <a:buSzPts val="1800"/>
              <a:buChar char="•"/>
              <a:defRPr/>
            </a:lvl1pPr>
            <a:lvl2pPr marL="914400" lvl="1" indent="-342900" algn="l">
              <a:lnSpc>
                <a:spcPct val="90000"/>
              </a:lnSpc>
              <a:spcBef>
                <a:spcPts val="292"/>
              </a:spcBef>
              <a:spcAft>
                <a:spcPts val="0"/>
              </a:spcAft>
              <a:buClr>
                <a:schemeClr val="dk1"/>
              </a:buClr>
              <a:buSzPts val="1800"/>
              <a:buChar char="•"/>
              <a:defRPr/>
            </a:lvl2pPr>
            <a:lvl3pPr marL="1371600" lvl="2" indent="-342900" algn="l">
              <a:lnSpc>
                <a:spcPct val="90000"/>
              </a:lnSpc>
              <a:spcBef>
                <a:spcPts val="292"/>
              </a:spcBef>
              <a:spcAft>
                <a:spcPts val="0"/>
              </a:spcAft>
              <a:buClr>
                <a:schemeClr val="dk1"/>
              </a:buClr>
              <a:buSzPts val="1800"/>
              <a:buChar char="•"/>
              <a:defRPr/>
            </a:lvl3pPr>
            <a:lvl4pPr marL="1828800" lvl="3" indent="-342900" algn="l">
              <a:lnSpc>
                <a:spcPct val="90000"/>
              </a:lnSpc>
              <a:spcBef>
                <a:spcPts val="292"/>
              </a:spcBef>
              <a:spcAft>
                <a:spcPts val="0"/>
              </a:spcAft>
              <a:buClr>
                <a:schemeClr val="dk1"/>
              </a:buClr>
              <a:buSzPts val="1800"/>
              <a:buChar char="•"/>
              <a:defRPr/>
            </a:lvl4pPr>
            <a:lvl5pPr marL="2286000" lvl="4" indent="-342900" algn="l">
              <a:lnSpc>
                <a:spcPct val="90000"/>
              </a:lnSpc>
              <a:spcBef>
                <a:spcPts val="292"/>
              </a:spcBef>
              <a:spcAft>
                <a:spcPts val="0"/>
              </a:spcAft>
              <a:buClr>
                <a:schemeClr val="dk1"/>
              </a:buClr>
              <a:buSzPts val="1800"/>
              <a:buChar char="•"/>
              <a:defRPr/>
            </a:lvl5pPr>
            <a:lvl6pPr marL="2743200" lvl="5" indent="-342900" algn="l">
              <a:lnSpc>
                <a:spcPct val="90000"/>
              </a:lnSpc>
              <a:spcBef>
                <a:spcPts val="292"/>
              </a:spcBef>
              <a:spcAft>
                <a:spcPts val="0"/>
              </a:spcAft>
              <a:buClr>
                <a:schemeClr val="dk1"/>
              </a:buClr>
              <a:buSzPts val="1800"/>
              <a:buChar char="•"/>
              <a:defRPr/>
            </a:lvl6pPr>
            <a:lvl7pPr marL="3200400" lvl="6" indent="-342900" algn="l">
              <a:lnSpc>
                <a:spcPct val="90000"/>
              </a:lnSpc>
              <a:spcBef>
                <a:spcPts val="292"/>
              </a:spcBef>
              <a:spcAft>
                <a:spcPts val="0"/>
              </a:spcAft>
              <a:buClr>
                <a:schemeClr val="dk1"/>
              </a:buClr>
              <a:buSzPts val="1800"/>
              <a:buChar char="•"/>
              <a:defRPr/>
            </a:lvl7pPr>
            <a:lvl8pPr marL="3657600" lvl="7" indent="-342900" algn="l">
              <a:lnSpc>
                <a:spcPct val="90000"/>
              </a:lnSpc>
              <a:spcBef>
                <a:spcPts val="292"/>
              </a:spcBef>
              <a:spcAft>
                <a:spcPts val="0"/>
              </a:spcAft>
              <a:buClr>
                <a:schemeClr val="dk1"/>
              </a:buClr>
              <a:buSzPts val="1800"/>
              <a:buChar char="•"/>
              <a:defRPr/>
            </a:lvl8pPr>
            <a:lvl9pPr marL="4114800" lvl="8" indent="-342900" algn="l">
              <a:lnSpc>
                <a:spcPct val="90000"/>
              </a:lnSpc>
              <a:spcBef>
                <a:spcPts val="292"/>
              </a:spcBef>
              <a:spcAft>
                <a:spcPts val="0"/>
              </a:spcAft>
              <a:buClr>
                <a:schemeClr val="dk1"/>
              </a:buClr>
              <a:buSzPts val="1800"/>
              <a:buChar char="•"/>
              <a:defRPr/>
            </a:lvl9pPr>
          </a:lstStyle>
          <a:p>
            <a:endParaRPr/>
          </a:p>
        </p:txBody>
      </p:sp>
      <p:sp>
        <p:nvSpPr>
          <p:cNvPr id="23" name="Google Shape;23;p3"/>
          <p:cNvSpPr txBox="1">
            <a:spLocks noGrp="1"/>
          </p:cNvSpPr>
          <p:nvPr>
            <p:ph type="dt" idx="10"/>
          </p:nvPr>
        </p:nvSpPr>
        <p:spPr>
          <a:xfrm>
            <a:off x="366494" y="7009643"/>
            <a:ext cx="1199436"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3367754" y="7009643"/>
            <a:ext cx="1799153"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382">
          <p15:clr>
            <a:srgbClr val="FBAE40"/>
          </p15:clr>
        </p15:guide>
        <p15:guide id="2" pos="167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363718" y="1885463"/>
            <a:ext cx="4597837" cy="31459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498"/>
              <a:buFont typeface="Calibri"/>
              <a:buNone/>
              <a:defRPr sz="34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363718" y="5061159"/>
            <a:ext cx="4597837" cy="16543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83"/>
              </a:spcBef>
              <a:spcAft>
                <a:spcPts val="0"/>
              </a:spcAft>
              <a:buClr>
                <a:schemeClr val="dk1"/>
              </a:buClr>
              <a:buSzPts val="1399"/>
              <a:buNone/>
              <a:defRPr sz="1399">
                <a:solidFill>
                  <a:schemeClr val="dk1"/>
                </a:solidFill>
              </a:defRPr>
            </a:lvl1pPr>
            <a:lvl2pPr marL="914400" lvl="1" indent="-228600" algn="l">
              <a:lnSpc>
                <a:spcPct val="90000"/>
              </a:lnSpc>
              <a:spcBef>
                <a:spcPts val="292"/>
              </a:spcBef>
              <a:spcAft>
                <a:spcPts val="0"/>
              </a:spcAft>
              <a:buClr>
                <a:srgbClr val="888888"/>
              </a:buClr>
              <a:buSzPts val="1166"/>
              <a:buNone/>
              <a:defRPr sz="1166">
                <a:solidFill>
                  <a:srgbClr val="888888"/>
                </a:solidFill>
              </a:defRPr>
            </a:lvl2pPr>
            <a:lvl3pPr marL="1371600" lvl="2" indent="-228600" algn="l">
              <a:lnSpc>
                <a:spcPct val="90000"/>
              </a:lnSpc>
              <a:spcBef>
                <a:spcPts val="292"/>
              </a:spcBef>
              <a:spcAft>
                <a:spcPts val="0"/>
              </a:spcAft>
              <a:buClr>
                <a:srgbClr val="888888"/>
              </a:buClr>
              <a:buSzPts val="1049"/>
              <a:buNone/>
              <a:defRPr sz="1049">
                <a:solidFill>
                  <a:srgbClr val="888888"/>
                </a:solidFill>
              </a:defRPr>
            </a:lvl3pPr>
            <a:lvl4pPr marL="1828800" lvl="3" indent="-228600" algn="l">
              <a:lnSpc>
                <a:spcPct val="90000"/>
              </a:lnSpc>
              <a:spcBef>
                <a:spcPts val="292"/>
              </a:spcBef>
              <a:spcAft>
                <a:spcPts val="0"/>
              </a:spcAft>
              <a:buClr>
                <a:srgbClr val="888888"/>
              </a:buClr>
              <a:buSzPts val="933"/>
              <a:buNone/>
              <a:defRPr sz="933">
                <a:solidFill>
                  <a:srgbClr val="888888"/>
                </a:solidFill>
              </a:defRPr>
            </a:lvl4pPr>
            <a:lvl5pPr marL="2286000" lvl="4" indent="-228600" algn="l">
              <a:lnSpc>
                <a:spcPct val="90000"/>
              </a:lnSpc>
              <a:spcBef>
                <a:spcPts val="292"/>
              </a:spcBef>
              <a:spcAft>
                <a:spcPts val="0"/>
              </a:spcAft>
              <a:buClr>
                <a:srgbClr val="888888"/>
              </a:buClr>
              <a:buSzPts val="933"/>
              <a:buNone/>
              <a:defRPr sz="933">
                <a:solidFill>
                  <a:srgbClr val="888888"/>
                </a:solidFill>
              </a:defRPr>
            </a:lvl5pPr>
            <a:lvl6pPr marL="2743200" lvl="5" indent="-228600" algn="l">
              <a:lnSpc>
                <a:spcPct val="90000"/>
              </a:lnSpc>
              <a:spcBef>
                <a:spcPts val="292"/>
              </a:spcBef>
              <a:spcAft>
                <a:spcPts val="0"/>
              </a:spcAft>
              <a:buClr>
                <a:srgbClr val="888888"/>
              </a:buClr>
              <a:buSzPts val="933"/>
              <a:buNone/>
              <a:defRPr sz="933">
                <a:solidFill>
                  <a:srgbClr val="888888"/>
                </a:solidFill>
              </a:defRPr>
            </a:lvl6pPr>
            <a:lvl7pPr marL="3200400" lvl="6" indent="-228600" algn="l">
              <a:lnSpc>
                <a:spcPct val="90000"/>
              </a:lnSpc>
              <a:spcBef>
                <a:spcPts val="292"/>
              </a:spcBef>
              <a:spcAft>
                <a:spcPts val="0"/>
              </a:spcAft>
              <a:buClr>
                <a:srgbClr val="888888"/>
              </a:buClr>
              <a:buSzPts val="933"/>
              <a:buNone/>
              <a:defRPr sz="933">
                <a:solidFill>
                  <a:srgbClr val="888888"/>
                </a:solidFill>
              </a:defRPr>
            </a:lvl7pPr>
            <a:lvl8pPr marL="3657600" lvl="7" indent="-228600" algn="l">
              <a:lnSpc>
                <a:spcPct val="90000"/>
              </a:lnSpc>
              <a:spcBef>
                <a:spcPts val="292"/>
              </a:spcBef>
              <a:spcAft>
                <a:spcPts val="0"/>
              </a:spcAft>
              <a:buClr>
                <a:srgbClr val="888888"/>
              </a:buClr>
              <a:buSzPts val="933"/>
              <a:buNone/>
              <a:defRPr sz="933">
                <a:solidFill>
                  <a:srgbClr val="888888"/>
                </a:solidFill>
              </a:defRPr>
            </a:lvl8pPr>
            <a:lvl9pPr marL="4114800" lvl="8" indent="-228600" algn="l">
              <a:lnSpc>
                <a:spcPct val="90000"/>
              </a:lnSpc>
              <a:spcBef>
                <a:spcPts val="292"/>
              </a:spcBef>
              <a:spcAft>
                <a:spcPts val="0"/>
              </a:spcAft>
              <a:buClr>
                <a:srgbClr val="888888"/>
              </a:buClr>
              <a:buSzPts val="933"/>
              <a:buNone/>
              <a:defRPr sz="933">
                <a:solidFill>
                  <a:srgbClr val="888888"/>
                </a:solidFill>
              </a:defRPr>
            </a:lvl9pPr>
          </a:lstStyle>
          <a:p>
            <a:endParaRPr/>
          </a:p>
        </p:txBody>
      </p:sp>
      <p:sp>
        <p:nvSpPr>
          <p:cNvPr id="29" name="Google Shape;29;p4"/>
          <p:cNvSpPr txBox="1">
            <a:spLocks noGrp="1"/>
          </p:cNvSpPr>
          <p:nvPr>
            <p:ph type="dt" idx="10"/>
          </p:nvPr>
        </p:nvSpPr>
        <p:spPr>
          <a:xfrm>
            <a:off x="366494" y="7009643"/>
            <a:ext cx="1199436"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1765836" y="7009643"/>
            <a:ext cx="1799153"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382">
          <p15:clr>
            <a:srgbClr val="FBAE40"/>
          </p15:clr>
        </p15:guide>
        <p15:guide id="2" pos="167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366494" y="402654"/>
            <a:ext cx="4597837" cy="14618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366494" y="2013259"/>
            <a:ext cx="2265601" cy="47985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583"/>
              </a:spcBef>
              <a:spcAft>
                <a:spcPts val="0"/>
              </a:spcAft>
              <a:buClr>
                <a:schemeClr val="dk1"/>
              </a:buClr>
              <a:buSzPts val="1800"/>
              <a:buChar char="•"/>
              <a:defRPr/>
            </a:lvl1pPr>
            <a:lvl2pPr marL="914400" lvl="1" indent="-342900" algn="l">
              <a:lnSpc>
                <a:spcPct val="90000"/>
              </a:lnSpc>
              <a:spcBef>
                <a:spcPts val="292"/>
              </a:spcBef>
              <a:spcAft>
                <a:spcPts val="0"/>
              </a:spcAft>
              <a:buClr>
                <a:schemeClr val="dk1"/>
              </a:buClr>
              <a:buSzPts val="1800"/>
              <a:buChar char="•"/>
              <a:defRPr/>
            </a:lvl2pPr>
            <a:lvl3pPr marL="1371600" lvl="2" indent="-342900" algn="l">
              <a:lnSpc>
                <a:spcPct val="90000"/>
              </a:lnSpc>
              <a:spcBef>
                <a:spcPts val="292"/>
              </a:spcBef>
              <a:spcAft>
                <a:spcPts val="0"/>
              </a:spcAft>
              <a:buClr>
                <a:schemeClr val="dk1"/>
              </a:buClr>
              <a:buSzPts val="1800"/>
              <a:buChar char="•"/>
              <a:defRPr/>
            </a:lvl3pPr>
            <a:lvl4pPr marL="1828800" lvl="3" indent="-342900" algn="l">
              <a:lnSpc>
                <a:spcPct val="90000"/>
              </a:lnSpc>
              <a:spcBef>
                <a:spcPts val="292"/>
              </a:spcBef>
              <a:spcAft>
                <a:spcPts val="0"/>
              </a:spcAft>
              <a:buClr>
                <a:schemeClr val="dk1"/>
              </a:buClr>
              <a:buSzPts val="1800"/>
              <a:buChar char="•"/>
              <a:defRPr/>
            </a:lvl4pPr>
            <a:lvl5pPr marL="2286000" lvl="4" indent="-342900" algn="l">
              <a:lnSpc>
                <a:spcPct val="90000"/>
              </a:lnSpc>
              <a:spcBef>
                <a:spcPts val="292"/>
              </a:spcBef>
              <a:spcAft>
                <a:spcPts val="0"/>
              </a:spcAft>
              <a:buClr>
                <a:schemeClr val="dk1"/>
              </a:buClr>
              <a:buSzPts val="1800"/>
              <a:buChar char="•"/>
              <a:defRPr/>
            </a:lvl5pPr>
            <a:lvl6pPr marL="2743200" lvl="5" indent="-342900" algn="l">
              <a:lnSpc>
                <a:spcPct val="90000"/>
              </a:lnSpc>
              <a:spcBef>
                <a:spcPts val="292"/>
              </a:spcBef>
              <a:spcAft>
                <a:spcPts val="0"/>
              </a:spcAft>
              <a:buClr>
                <a:schemeClr val="dk1"/>
              </a:buClr>
              <a:buSzPts val="1800"/>
              <a:buChar char="•"/>
              <a:defRPr/>
            </a:lvl6pPr>
            <a:lvl7pPr marL="3200400" lvl="6" indent="-342900" algn="l">
              <a:lnSpc>
                <a:spcPct val="90000"/>
              </a:lnSpc>
              <a:spcBef>
                <a:spcPts val="292"/>
              </a:spcBef>
              <a:spcAft>
                <a:spcPts val="0"/>
              </a:spcAft>
              <a:buClr>
                <a:schemeClr val="dk1"/>
              </a:buClr>
              <a:buSzPts val="1800"/>
              <a:buChar char="•"/>
              <a:defRPr/>
            </a:lvl7pPr>
            <a:lvl8pPr marL="3657600" lvl="7" indent="-342900" algn="l">
              <a:lnSpc>
                <a:spcPct val="90000"/>
              </a:lnSpc>
              <a:spcBef>
                <a:spcPts val="292"/>
              </a:spcBef>
              <a:spcAft>
                <a:spcPts val="0"/>
              </a:spcAft>
              <a:buClr>
                <a:schemeClr val="dk1"/>
              </a:buClr>
              <a:buSzPts val="1800"/>
              <a:buChar char="•"/>
              <a:defRPr/>
            </a:lvl8pPr>
            <a:lvl9pPr marL="4114800" lvl="8" indent="-342900" algn="l">
              <a:lnSpc>
                <a:spcPct val="90000"/>
              </a:lnSpc>
              <a:spcBef>
                <a:spcPts val="292"/>
              </a:spcBef>
              <a:spcAft>
                <a:spcPts val="0"/>
              </a:spcAft>
              <a:buClr>
                <a:schemeClr val="dk1"/>
              </a:buClr>
              <a:buSzPts val="1800"/>
              <a:buChar char="•"/>
              <a:defRPr/>
            </a:lvl9pPr>
          </a:lstStyle>
          <a:p>
            <a:endParaRPr/>
          </a:p>
        </p:txBody>
      </p:sp>
      <p:sp>
        <p:nvSpPr>
          <p:cNvPr id="35" name="Google Shape;35;p5"/>
          <p:cNvSpPr txBox="1">
            <a:spLocks noGrp="1"/>
          </p:cNvSpPr>
          <p:nvPr>
            <p:ph type="body" idx="2"/>
          </p:nvPr>
        </p:nvSpPr>
        <p:spPr>
          <a:xfrm>
            <a:off x="2698730" y="2013259"/>
            <a:ext cx="2265601" cy="47985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583"/>
              </a:spcBef>
              <a:spcAft>
                <a:spcPts val="0"/>
              </a:spcAft>
              <a:buClr>
                <a:schemeClr val="dk1"/>
              </a:buClr>
              <a:buSzPts val="1800"/>
              <a:buChar char="•"/>
              <a:defRPr/>
            </a:lvl1pPr>
            <a:lvl2pPr marL="914400" lvl="1" indent="-342900" algn="l">
              <a:lnSpc>
                <a:spcPct val="90000"/>
              </a:lnSpc>
              <a:spcBef>
                <a:spcPts val="292"/>
              </a:spcBef>
              <a:spcAft>
                <a:spcPts val="0"/>
              </a:spcAft>
              <a:buClr>
                <a:schemeClr val="dk1"/>
              </a:buClr>
              <a:buSzPts val="1800"/>
              <a:buChar char="•"/>
              <a:defRPr/>
            </a:lvl2pPr>
            <a:lvl3pPr marL="1371600" lvl="2" indent="-342900" algn="l">
              <a:lnSpc>
                <a:spcPct val="90000"/>
              </a:lnSpc>
              <a:spcBef>
                <a:spcPts val="292"/>
              </a:spcBef>
              <a:spcAft>
                <a:spcPts val="0"/>
              </a:spcAft>
              <a:buClr>
                <a:schemeClr val="dk1"/>
              </a:buClr>
              <a:buSzPts val="1800"/>
              <a:buChar char="•"/>
              <a:defRPr/>
            </a:lvl3pPr>
            <a:lvl4pPr marL="1828800" lvl="3" indent="-342900" algn="l">
              <a:lnSpc>
                <a:spcPct val="90000"/>
              </a:lnSpc>
              <a:spcBef>
                <a:spcPts val="292"/>
              </a:spcBef>
              <a:spcAft>
                <a:spcPts val="0"/>
              </a:spcAft>
              <a:buClr>
                <a:schemeClr val="dk1"/>
              </a:buClr>
              <a:buSzPts val="1800"/>
              <a:buChar char="•"/>
              <a:defRPr/>
            </a:lvl4pPr>
            <a:lvl5pPr marL="2286000" lvl="4" indent="-342900" algn="l">
              <a:lnSpc>
                <a:spcPct val="90000"/>
              </a:lnSpc>
              <a:spcBef>
                <a:spcPts val="292"/>
              </a:spcBef>
              <a:spcAft>
                <a:spcPts val="0"/>
              </a:spcAft>
              <a:buClr>
                <a:schemeClr val="dk1"/>
              </a:buClr>
              <a:buSzPts val="1800"/>
              <a:buChar char="•"/>
              <a:defRPr/>
            </a:lvl5pPr>
            <a:lvl6pPr marL="2743200" lvl="5" indent="-342900" algn="l">
              <a:lnSpc>
                <a:spcPct val="90000"/>
              </a:lnSpc>
              <a:spcBef>
                <a:spcPts val="292"/>
              </a:spcBef>
              <a:spcAft>
                <a:spcPts val="0"/>
              </a:spcAft>
              <a:buClr>
                <a:schemeClr val="dk1"/>
              </a:buClr>
              <a:buSzPts val="1800"/>
              <a:buChar char="•"/>
              <a:defRPr/>
            </a:lvl6pPr>
            <a:lvl7pPr marL="3200400" lvl="6" indent="-342900" algn="l">
              <a:lnSpc>
                <a:spcPct val="90000"/>
              </a:lnSpc>
              <a:spcBef>
                <a:spcPts val="292"/>
              </a:spcBef>
              <a:spcAft>
                <a:spcPts val="0"/>
              </a:spcAft>
              <a:buClr>
                <a:schemeClr val="dk1"/>
              </a:buClr>
              <a:buSzPts val="1800"/>
              <a:buChar char="•"/>
              <a:defRPr/>
            </a:lvl7pPr>
            <a:lvl8pPr marL="3657600" lvl="7" indent="-342900" algn="l">
              <a:lnSpc>
                <a:spcPct val="90000"/>
              </a:lnSpc>
              <a:spcBef>
                <a:spcPts val="292"/>
              </a:spcBef>
              <a:spcAft>
                <a:spcPts val="0"/>
              </a:spcAft>
              <a:buClr>
                <a:schemeClr val="dk1"/>
              </a:buClr>
              <a:buSzPts val="1800"/>
              <a:buChar char="•"/>
              <a:defRPr/>
            </a:lvl8pPr>
            <a:lvl9pPr marL="4114800" lvl="8" indent="-342900" algn="l">
              <a:lnSpc>
                <a:spcPct val="90000"/>
              </a:lnSpc>
              <a:spcBef>
                <a:spcPts val="292"/>
              </a:spcBef>
              <a:spcAft>
                <a:spcPts val="0"/>
              </a:spcAft>
              <a:buClr>
                <a:schemeClr val="dk1"/>
              </a:buClr>
              <a:buSzPts val="1800"/>
              <a:buChar char="•"/>
              <a:defRPr/>
            </a:lvl9pPr>
          </a:lstStyle>
          <a:p>
            <a:endParaRPr/>
          </a:p>
        </p:txBody>
      </p:sp>
      <p:sp>
        <p:nvSpPr>
          <p:cNvPr id="36" name="Google Shape;36;p5"/>
          <p:cNvSpPr txBox="1">
            <a:spLocks noGrp="1"/>
          </p:cNvSpPr>
          <p:nvPr>
            <p:ph type="dt" idx="10"/>
          </p:nvPr>
        </p:nvSpPr>
        <p:spPr>
          <a:xfrm>
            <a:off x="366494" y="7009643"/>
            <a:ext cx="1199436"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ftr" idx="11"/>
          </p:nvPr>
        </p:nvSpPr>
        <p:spPr>
          <a:xfrm>
            <a:off x="1765836" y="7009643"/>
            <a:ext cx="1799153"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367188" y="402654"/>
            <a:ext cx="4597837" cy="14618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6"/>
          <p:cNvSpPr txBox="1">
            <a:spLocks noGrp="1"/>
          </p:cNvSpPr>
          <p:nvPr>
            <p:ph type="body" idx="1"/>
          </p:nvPr>
        </p:nvSpPr>
        <p:spPr>
          <a:xfrm>
            <a:off x="367189" y="1853949"/>
            <a:ext cx="2255188" cy="9085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583"/>
              </a:spcBef>
              <a:spcAft>
                <a:spcPts val="0"/>
              </a:spcAft>
              <a:buClr>
                <a:schemeClr val="dk1"/>
              </a:buClr>
              <a:buSzPts val="1399"/>
              <a:buNone/>
              <a:defRPr sz="1399" b="1"/>
            </a:lvl1pPr>
            <a:lvl2pPr marL="914400" lvl="1" indent="-228600" algn="l">
              <a:lnSpc>
                <a:spcPct val="90000"/>
              </a:lnSpc>
              <a:spcBef>
                <a:spcPts val="292"/>
              </a:spcBef>
              <a:spcAft>
                <a:spcPts val="0"/>
              </a:spcAft>
              <a:buClr>
                <a:schemeClr val="dk1"/>
              </a:buClr>
              <a:buSzPts val="1166"/>
              <a:buNone/>
              <a:defRPr sz="1166" b="1"/>
            </a:lvl2pPr>
            <a:lvl3pPr marL="1371600" lvl="2" indent="-228600" algn="l">
              <a:lnSpc>
                <a:spcPct val="90000"/>
              </a:lnSpc>
              <a:spcBef>
                <a:spcPts val="292"/>
              </a:spcBef>
              <a:spcAft>
                <a:spcPts val="0"/>
              </a:spcAft>
              <a:buClr>
                <a:schemeClr val="dk1"/>
              </a:buClr>
              <a:buSzPts val="1049"/>
              <a:buNone/>
              <a:defRPr sz="1049" b="1"/>
            </a:lvl3pPr>
            <a:lvl4pPr marL="1828800" lvl="3" indent="-228600" algn="l">
              <a:lnSpc>
                <a:spcPct val="90000"/>
              </a:lnSpc>
              <a:spcBef>
                <a:spcPts val="292"/>
              </a:spcBef>
              <a:spcAft>
                <a:spcPts val="0"/>
              </a:spcAft>
              <a:buClr>
                <a:schemeClr val="dk1"/>
              </a:buClr>
              <a:buSzPts val="933"/>
              <a:buNone/>
              <a:defRPr sz="933" b="1"/>
            </a:lvl4pPr>
            <a:lvl5pPr marL="2286000" lvl="4" indent="-228600" algn="l">
              <a:lnSpc>
                <a:spcPct val="90000"/>
              </a:lnSpc>
              <a:spcBef>
                <a:spcPts val="292"/>
              </a:spcBef>
              <a:spcAft>
                <a:spcPts val="0"/>
              </a:spcAft>
              <a:buClr>
                <a:schemeClr val="dk1"/>
              </a:buClr>
              <a:buSzPts val="933"/>
              <a:buNone/>
              <a:defRPr sz="933" b="1"/>
            </a:lvl5pPr>
            <a:lvl6pPr marL="2743200" lvl="5" indent="-228600" algn="l">
              <a:lnSpc>
                <a:spcPct val="90000"/>
              </a:lnSpc>
              <a:spcBef>
                <a:spcPts val="292"/>
              </a:spcBef>
              <a:spcAft>
                <a:spcPts val="0"/>
              </a:spcAft>
              <a:buClr>
                <a:schemeClr val="dk1"/>
              </a:buClr>
              <a:buSzPts val="933"/>
              <a:buNone/>
              <a:defRPr sz="933" b="1"/>
            </a:lvl6pPr>
            <a:lvl7pPr marL="3200400" lvl="6" indent="-228600" algn="l">
              <a:lnSpc>
                <a:spcPct val="90000"/>
              </a:lnSpc>
              <a:spcBef>
                <a:spcPts val="292"/>
              </a:spcBef>
              <a:spcAft>
                <a:spcPts val="0"/>
              </a:spcAft>
              <a:buClr>
                <a:schemeClr val="dk1"/>
              </a:buClr>
              <a:buSzPts val="933"/>
              <a:buNone/>
              <a:defRPr sz="933" b="1"/>
            </a:lvl7pPr>
            <a:lvl8pPr marL="3657600" lvl="7" indent="-228600" algn="l">
              <a:lnSpc>
                <a:spcPct val="90000"/>
              </a:lnSpc>
              <a:spcBef>
                <a:spcPts val="292"/>
              </a:spcBef>
              <a:spcAft>
                <a:spcPts val="0"/>
              </a:spcAft>
              <a:buClr>
                <a:schemeClr val="dk1"/>
              </a:buClr>
              <a:buSzPts val="933"/>
              <a:buNone/>
              <a:defRPr sz="933" b="1"/>
            </a:lvl8pPr>
            <a:lvl9pPr marL="4114800" lvl="8" indent="-228600" algn="l">
              <a:lnSpc>
                <a:spcPct val="90000"/>
              </a:lnSpc>
              <a:spcBef>
                <a:spcPts val="292"/>
              </a:spcBef>
              <a:spcAft>
                <a:spcPts val="0"/>
              </a:spcAft>
              <a:buClr>
                <a:schemeClr val="dk1"/>
              </a:buClr>
              <a:buSzPts val="933"/>
              <a:buNone/>
              <a:defRPr sz="933" b="1"/>
            </a:lvl9pPr>
          </a:lstStyle>
          <a:p>
            <a:endParaRPr/>
          </a:p>
        </p:txBody>
      </p:sp>
      <p:sp>
        <p:nvSpPr>
          <p:cNvPr id="42" name="Google Shape;42;p6"/>
          <p:cNvSpPr txBox="1">
            <a:spLocks noGrp="1"/>
          </p:cNvSpPr>
          <p:nvPr>
            <p:ph type="body" idx="2"/>
          </p:nvPr>
        </p:nvSpPr>
        <p:spPr>
          <a:xfrm>
            <a:off x="367189" y="2762541"/>
            <a:ext cx="2255188" cy="40632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583"/>
              </a:spcBef>
              <a:spcAft>
                <a:spcPts val="0"/>
              </a:spcAft>
              <a:buClr>
                <a:schemeClr val="dk1"/>
              </a:buClr>
              <a:buSzPts val="1800"/>
              <a:buChar char="•"/>
              <a:defRPr/>
            </a:lvl1pPr>
            <a:lvl2pPr marL="914400" lvl="1" indent="-342900" algn="l">
              <a:lnSpc>
                <a:spcPct val="90000"/>
              </a:lnSpc>
              <a:spcBef>
                <a:spcPts val="292"/>
              </a:spcBef>
              <a:spcAft>
                <a:spcPts val="0"/>
              </a:spcAft>
              <a:buClr>
                <a:schemeClr val="dk1"/>
              </a:buClr>
              <a:buSzPts val="1800"/>
              <a:buChar char="•"/>
              <a:defRPr/>
            </a:lvl2pPr>
            <a:lvl3pPr marL="1371600" lvl="2" indent="-342900" algn="l">
              <a:lnSpc>
                <a:spcPct val="90000"/>
              </a:lnSpc>
              <a:spcBef>
                <a:spcPts val="292"/>
              </a:spcBef>
              <a:spcAft>
                <a:spcPts val="0"/>
              </a:spcAft>
              <a:buClr>
                <a:schemeClr val="dk1"/>
              </a:buClr>
              <a:buSzPts val="1800"/>
              <a:buChar char="•"/>
              <a:defRPr/>
            </a:lvl3pPr>
            <a:lvl4pPr marL="1828800" lvl="3" indent="-342900" algn="l">
              <a:lnSpc>
                <a:spcPct val="90000"/>
              </a:lnSpc>
              <a:spcBef>
                <a:spcPts val="292"/>
              </a:spcBef>
              <a:spcAft>
                <a:spcPts val="0"/>
              </a:spcAft>
              <a:buClr>
                <a:schemeClr val="dk1"/>
              </a:buClr>
              <a:buSzPts val="1800"/>
              <a:buChar char="•"/>
              <a:defRPr/>
            </a:lvl4pPr>
            <a:lvl5pPr marL="2286000" lvl="4" indent="-342900" algn="l">
              <a:lnSpc>
                <a:spcPct val="90000"/>
              </a:lnSpc>
              <a:spcBef>
                <a:spcPts val="292"/>
              </a:spcBef>
              <a:spcAft>
                <a:spcPts val="0"/>
              </a:spcAft>
              <a:buClr>
                <a:schemeClr val="dk1"/>
              </a:buClr>
              <a:buSzPts val="1800"/>
              <a:buChar char="•"/>
              <a:defRPr/>
            </a:lvl5pPr>
            <a:lvl6pPr marL="2743200" lvl="5" indent="-342900" algn="l">
              <a:lnSpc>
                <a:spcPct val="90000"/>
              </a:lnSpc>
              <a:spcBef>
                <a:spcPts val="292"/>
              </a:spcBef>
              <a:spcAft>
                <a:spcPts val="0"/>
              </a:spcAft>
              <a:buClr>
                <a:schemeClr val="dk1"/>
              </a:buClr>
              <a:buSzPts val="1800"/>
              <a:buChar char="•"/>
              <a:defRPr/>
            </a:lvl6pPr>
            <a:lvl7pPr marL="3200400" lvl="6" indent="-342900" algn="l">
              <a:lnSpc>
                <a:spcPct val="90000"/>
              </a:lnSpc>
              <a:spcBef>
                <a:spcPts val="292"/>
              </a:spcBef>
              <a:spcAft>
                <a:spcPts val="0"/>
              </a:spcAft>
              <a:buClr>
                <a:schemeClr val="dk1"/>
              </a:buClr>
              <a:buSzPts val="1800"/>
              <a:buChar char="•"/>
              <a:defRPr/>
            </a:lvl7pPr>
            <a:lvl8pPr marL="3657600" lvl="7" indent="-342900" algn="l">
              <a:lnSpc>
                <a:spcPct val="90000"/>
              </a:lnSpc>
              <a:spcBef>
                <a:spcPts val="292"/>
              </a:spcBef>
              <a:spcAft>
                <a:spcPts val="0"/>
              </a:spcAft>
              <a:buClr>
                <a:schemeClr val="dk1"/>
              </a:buClr>
              <a:buSzPts val="1800"/>
              <a:buChar char="•"/>
              <a:defRPr/>
            </a:lvl8pPr>
            <a:lvl9pPr marL="4114800" lvl="8" indent="-342900" algn="l">
              <a:lnSpc>
                <a:spcPct val="90000"/>
              </a:lnSpc>
              <a:spcBef>
                <a:spcPts val="292"/>
              </a:spcBef>
              <a:spcAft>
                <a:spcPts val="0"/>
              </a:spcAft>
              <a:buClr>
                <a:schemeClr val="dk1"/>
              </a:buClr>
              <a:buSzPts val="1800"/>
              <a:buChar char="•"/>
              <a:defRPr/>
            </a:lvl9pPr>
          </a:lstStyle>
          <a:p>
            <a:endParaRPr/>
          </a:p>
        </p:txBody>
      </p:sp>
      <p:sp>
        <p:nvSpPr>
          <p:cNvPr id="43" name="Google Shape;43;p6"/>
          <p:cNvSpPr txBox="1">
            <a:spLocks noGrp="1"/>
          </p:cNvSpPr>
          <p:nvPr>
            <p:ph type="body" idx="3"/>
          </p:nvPr>
        </p:nvSpPr>
        <p:spPr>
          <a:xfrm>
            <a:off x="2698730" y="1853949"/>
            <a:ext cx="2266295" cy="9085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583"/>
              </a:spcBef>
              <a:spcAft>
                <a:spcPts val="0"/>
              </a:spcAft>
              <a:buClr>
                <a:schemeClr val="dk1"/>
              </a:buClr>
              <a:buSzPts val="1399"/>
              <a:buNone/>
              <a:defRPr sz="1399" b="1"/>
            </a:lvl1pPr>
            <a:lvl2pPr marL="914400" lvl="1" indent="-228600" algn="l">
              <a:lnSpc>
                <a:spcPct val="90000"/>
              </a:lnSpc>
              <a:spcBef>
                <a:spcPts val="292"/>
              </a:spcBef>
              <a:spcAft>
                <a:spcPts val="0"/>
              </a:spcAft>
              <a:buClr>
                <a:schemeClr val="dk1"/>
              </a:buClr>
              <a:buSzPts val="1166"/>
              <a:buNone/>
              <a:defRPr sz="1166" b="1"/>
            </a:lvl2pPr>
            <a:lvl3pPr marL="1371600" lvl="2" indent="-228600" algn="l">
              <a:lnSpc>
                <a:spcPct val="90000"/>
              </a:lnSpc>
              <a:spcBef>
                <a:spcPts val="292"/>
              </a:spcBef>
              <a:spcAft>
                <a:spcPts val="0"/>
              </a:spcAft>
              <a:buClr>
                <a:schemeClr val="dk1"/>
              </a:buClr>
              <a:buSzPts val="1049"/>
              <a:buNone/>
              <a:defRPr sz="1049" b="1"/>
            </a:lvl3pPr>
            <a:lvl4pPr marL="1828800" lvl="3" indent="-228600" algn="l">
              <a:lnSpc>
                <a:spcPct val="90000"/>
              </a:lnSpc>
              <a:spcBef>
                <a:spcPts val="292"/>
              </a:spcBef>
              <a:spcAft>
                <a:spcPts val="0"/>
              </a:spcAft>
              <a:buClr>
                <a:schemeClr val="dk1"/>
              </a:buClr>
              <a:buSzPts val="933"/>
              <a:buNone/>
              <a:defRPr sz="933" b="1"/>
            </a:lvl4pPr>
            <a:lvl5pPr marL="2286000" lvl="4" indent="-228600" algn="l">
              <a:lnSpc>
                <a:spcPct val="90000"/>
              </a:lnSpc>
              <a:spcBef>
                <a:spcPts val="292"/>
              </a:spcBef>
              <a:spcAft>
                <a:spcPts val="0"/>
              </a:spcAft>
              <a:buClr>
                <a:schemeClr val="dk1"/>
              </a:buClr>
              <a:buSzPts val="933"/>
              <a:buNone/>
              <a:defRPr sz="933" b="1"/>
            </a:lvl5pPr>
            <a:lvl6pPr marL="2743200" lvl="5" indent="-228600" algn="l">
              <a:lnSpc>
                <a:spcPct val="90000"/>
              </a:lnSpc>
              <a:spcBef>
                <a:spcPts val="292"/>
              </a:spcBef>
              <a:spcAft>
                <a:spcPts val="0"/>
              </a:spcAft>
              <a:buClr>
                <a:schemeClr val="dk1"/>
              </a:buClr>
              <a:buSzPts val="933"/>
              <a:buNone/>
              <a:defRPr sz="933" b="1"/>
            </a:lvl6pPr>
            <a:lvl7pPr marL="3200400" lvl="6" indent="-228600" algn="l">
              <a:lnSpc>
                <a:spcPct val="90000"/>
              </a:lnSpc>
              <a:spcBef>
                <a:spcPts val="292"/>
              </a:spcBef>
              <a:spcAft>
                <a:spcPts val="0"/>
              </a:spcAft>
              <a:buClr>
                <a:schemeClr val="dk1"/>
              </a:buClr>
              <a:buSzPts val="933"/>
              <a:buNone/>
              <a:defRPr sz="933" b="1"/>
            </a:lvl7pPr>
            <a:lvl8pPr marL="3657600" lvl="7" indent="-228600" algn="l">
              <a:lnSpc>
                <a:spcPct val="90000"/>
              </a:lnSpc>
              <a:spcBef>
                <a:spcPts val="292"/>
              </a:spcBef>
              <a:spcAft>
                <a:spcPts val="0"/>
              </a:spcAft>
              <a:buClr>
                <a:schemeClr val="dk1"/>
              </a:buClr>
              <a:buSzPts val="933"/>
              <a:buNone/>
              <a:defRPr sz="933" b="1"/>
            </a:lvl8pPr>
            <a:lvl9pPr marL="4114800" lvl="8" indent="-228600" algn="l">
              <a:lnSpc>
                <a:spcPct val="90000"/>
              </a:lnSpc>
              <a:spcBef>
                <a:spcPts val="292"/>
              </a:spcBef>
              <a:spcAft>
                <a:spcPts val="0"/>
              </a:spcAft>
              <a:buClr>
                <a:schemeClr val="dk1"/>
              </a:buClr>
              <a:buSzPts val="933"/>
              <a:buNone/>
              <a:defRPr sz="933" b="1"/>
            </a:lvl9pPr>
          </a:lstStyle>
          <a:p>
            <a:endParaRPr/>
          </a:p>
        </p:txBody>
      </p:sp>
      <p:sp>
        <p:nvSpPr>
          <p:cNvPr id="44" name="Google Shape;44;p6"/>
          <p:cNvSpPr txBox="1">
            <a:spLocks noGrp="1"/>
          </p:cNvSpPr>
          <p:nvPr>
            <p:ph type="body" idx="4"/>
          </p:nvPr>
        </p:nvSpPr>
        <p:spPr>
          <a:xfrm>
            <a:off x="2698730" y="2762541"/>
            <a:ext cx="2266295" cy="40632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583"/>
              </a:spcBef>
              <a:spcAft>
                <a:spcPts val="0"/>
              </a:spcAft>
              <a:buClr>
                <a:schemeClr val="dk1"/>
              </a:buClr>
              <a:buSzPts val="1800"/>
              <a:buChar char="•"/>
              <a:defRPr/>
            </a:lvl1pPr>
            <a:lvl2pPr marL="914400" lvl="1" indent="-342900" algn="l">
              <a:lnSpc>
                <a:spcPct val="90000"/>
              </a:lnSpc>
              <a:spcBef>
                <a:spcPts val="292"/>
              </a:spcBef>
              <a:spcAft>
                <a:spcPts val="0"/>
              </a:spcAft>
              <a:buClr>
                <a:schemeClr val="dk1"/>
              </a:buClr>
              <a:buSzPts val="1800"/>
              <a:buChar char="•"/>
              <a:defRPr/>
            </a:lvl2pPr>
            <a:lvl3pPr marL="1371600" lvl="2" indent="-342900" algn="l">
              <a:lnSpc>
                <a:spcPct val="90000"/>
              </a:lnSpc>
              <a:spcBef>
                <a:spcPts val="292"/>
              </a:spcBef>
              <a:spcAft>
                <a:spcPts val="0"/>
              </a:spcAft>
              <a:buClr>
                <a:schemeClr val="dk1"/>
              </a:buClr>
              <a:buSzPts val="1800"/>
              <a:buChar char="•"/>
              <a:defRPr/>
            </a:lvl3pPr>
            <a:lvl4pPr marL="1828800" lvl="3" indent="-342900" algn="l">
              <a:lnSpc>
                <a:spcPct val="90000"/>
              </a:lnSpc>
              <a:spcBef>
                <a:spcPts val="292"/>
              </a:spcBef>
              <a:spcAft>
                <a:spcPts val="0"/>
              </a:spcAft>
              <a:buClr>
                <a:schemeClr val="dk1"/>
              </a:buClr>
              <a:buSzPts val="1800"/>
              <a:buChar char="•"/>
              <a:defRPr/>
            </a:lvl4pPr>
            <a:lvl5pPr marL="2286000" lvl="4" indent="-342900" algn="l">
              <a:lnSpc>
                <a:spcPct val="90000"/>
              </a:lnSpc>
              <a:spcBef>
                <a:spcPts val="292"/>
              </a:spcBef>
              <a:spcAft>
                <a:spcPts val="0"/>
              </a:spcAft>
              <a:buClr>
                <a:schemeClr val="dk1"/>
              </a:buClr>
              <a:buSzPts val="1800"/>
              <a:buChar char="•"/>
              <a:defRPr/>
            </a:lvl5pPr>
            <a:lvl6pPr marL="2743200" lvl="5" indent="-342900" algn="l">
              <a:lnSpc>
                <a:spcPct val="90000"/>
              </a:lnSpc>
              <a:spcBef>
                <a:spcPts val="292"/>
              </a:spcBef>
              <a:spcAft>
                <a:spcPts val="0"/>
              </a:spcAft>
              <a:buClr>
                <a:schemeClr val="dk1"/>
              </a:buClr>
              <a:buSzPts val="1800"/>
              <a:buChar char="•"/>
              <a:defRPr/>
            </a:lvl6pPr>
            <a:lvl7pPr marL="3200400" lvl="6" indent="-342900" algn="l">
              <a:lnSpc>
                <a:spcPct val="90000"/>
              </a:lnSpc>
              <a:spcBef>
                <a:spcPts val="292"/>
              </a:spcBef>
              <a:spcAft>
                <a:spcPts val="0"/>
              </a:spcAft>
              <a:buClr>
                <a:schemeClr val="dk1"/>
              </a:buClr>
              <a:buSzPts val="1800"/>
              <a:buChar char="•"/>
              <a:defRPr/>
            </a:lvl7pPr>
            <a:lvl8pPr marL="3657600" lvl="7" indent="-342900" algn="l">
              <a:lnSpc>
                <a:spcPct val="90000"/>
              </a:lnSpc>
              <a:spcBef>
                <a:spcPts val="292"/>
              </a:spcBef>
              <a:spcAft>
                <a:spcPts val="0"/>
              </a:spcAft>
              <a:buClr>
                <a:schemeClr val="dk1"/>
              </a:buClr>
              <a:buSzPts val="1800"/>
              <a:buChar char="•"/>
              <a:defRPr/>
            </a:lvl8pPr>
            <a:lvl9pPr marL="4114800" lvl="8" indent="-342900" algn="l">
              <a:lnSpc>
                <a:spcPct val="90000"/>
              </a:lnSpc>
              <a:spcBef>
                <a:spcPts val="292"/>
              </a:spcBef>
              <a:spcAft>
                <a:spcPts val="0"/>
              </a:spcAft>
              <a:buClr>
                <a:schemeClr val="dk1"/>
              </a:buClr>
              <a:buSzPts val="1800"/>
              <a:buChar char="•"/>
              <a:defRPr/>
            </a:lvl9pPr>
          </a:lstStyle>
          <a:p>
            <a:endParaRPr/>
          </a:p>
        </p:txBody>
      </p:sp>
      <p:sp>
        <p:nvSpPr>
          <p:cNvPr id="45" name="Google Shape;45;p6"/>
          <p:cNvSpPr txBox="1">
            <a:spLocks noGrp="1"/>
          </p:cNvSpPr>
          <p:nvPr>
            <p:ph type="dt" idx="10"/>
          </p:nvPr>
        </p:nvSpPr>
        <p:spPr>
          <a:xfrm>
            <a:off x="366494" y="7009643"/>
            <a:ext cx="1199436"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ftr" idx="11"/>
          </p:nvPr>
        </p:nvSpPr>
        <p:spPr>
          <a:xfrm>
            <a:off x="1765836" y="7009643"/>
            <a:ext cx="1799153"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sldNum" idx="12"/>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366494" y="402654"/>
            <a:ext cx="4597837" cy="14618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
          <p:cNvSpPr txBox="1">
            <a:spLocks noGrp="1"/>
          </p:cNvSpPr>
          <p:nvPr>
            <p:ph type="dt" idx="10"/>
          </p:nvPr>
        </p:nvSpPr>
        <p:spPr>
          <a:xfrm>
            <a:off x="366494" y="7009643"/>
            <a:ext cx="1199436"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1765836" y="7009643"/>
            <a:ext cx="1799153"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8"/>
          <p:cNvSpPr txBox="1">
            <a:spLocks noGrp="1"/>
          </p:cNvSpPr>
          <p:nvPr>
            <p:ph type="dt" idx="10"/>
          </p:nvPr>
        </p:nvSpPr>
        <p:spPr>
          <a:xfrm>
            <a:off x="366494" y="7009643"/>
            <a:ext cx="1199436"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1765836" y="7009643"/>
            <a:ext cx="1799153"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sldNum" idx="12"/>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367188" y="504190"/>
            <a:ext cx="1719330" cy="176466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66"/>
              <a:buFont typeface="Calibri"/>
              <a:buNone/>
              <a:defRPr sz="1866"/>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9"/>
          <p:cNvSpPr txBox="1">
            <a:spLocks noGrp="1"/>
          </p:cNvSpPr>
          <p:nvPr>
            <p:ph type="body" idx="1"/>
          </p:nvPr>
        </p:nvSpPr>
        <p:spPr>
          <a:xfrm>
            <a:off x="2266295" y="1088912"/>
            <a:ext cx="2698730" cy="5374525"/>
          </a:xfrm>
          <a:prstGeom prst="rect">
            <a:avLst/>
          </a:prstGeom>
          <a:noFill/>
          <a:ln>
            <a:noFill/>
          </a:ln>
        </p:spPr>
        <p:txBody>
          <a:bodyPr spcFirstLastPara="1" wrap="square" lIns="91425" tIns="45700" rIns="91425" bIns="45700" anchor="t" anchorCtr="0">
            <a:normAutofit/>
          </a:bodyPr>
          <a:lstStyle>
            <a:lvl1pPr marL="457200" lvl="0" indent="-347091" algn="l">
              <a:lnSpc>
                <a:spcPct val="90000"/>
              </a:lnSpc>
              <a:spcBef>
                <a:spcPts val="583"/>
              </a:spcBef>
              <a:spcAft>
                <a:spcPts val="0"/>
              </a:spcAft>
              <a:buClr>
                <a:schemeClr val="dk1"/>
              </a:buClr>
              <a:buSzPts val="1866"/>
              <a:buChar char="•"/>
              <a:defRPr sz="1866"/>
            </a:lvl1pPr>
            <a:lvl2pPr marL="914400" lvl="1" indent="-332232" algn="l">
              <a:lnSpc>
                <a:spcPct val="90000"/>
              </a:lnSpc>
              <a:spcBef>
                <a:spcPts val="292"/>
              </a:spcBef>
              <a:spcAft>
                <a:spcPts val="0"/>
              </a:spcAft>
              <a:buClr>
                <a:schemeClr val="dk1"/>
              </a:buClr>
              <a:buSzPts val="1632"/>
              <a:buChar char="•"/>
              <a:defRPr sz="1632"/>
            </a:lvl2pPr>
            <a:lvl3pPr marL="1371600" lvl="2" indent="-317436" algn="l">
              <a:lnSpc>
                <a:spcPct val="90000"/>
              </a:lnSpc>
              <a:spcBef>
                <a:spcPts val="292"/>
              </a:spcBef>
              <a:spcAft>
                <a:spcPts val="0"/>
              </a:spcAft>
              <a:buClr>
                <a:schemeClr val="dk1"/>
              </a:buClr>
              <a:buSzPts val="1399"/>
              <a:buChar char="•"/>
              <a:defRPr sz="1399"/>
            </a:lvl3pPr>
            <a:lvl4pPr marL="1828800" lvl="3" indent="-302641" algn="l">
              <a:lnSpc>
                <a:spcPct val="90000"/>
              </a:lnSpc>
              <a:spcBef>
                <a:spcPts val="292"/>
              </a:spcBef>
              <a:spcAft>
                <a:spcPts val="0"/>
              </a:spcAft>
              <a:buClr>
                <a:schemeClr val="dk1"/>
              </a:buClr>
              <a:buSzPts val="1166"/>
              <a:buChar char="•"/>
              <a:defRPr sz="1166"/>
            </a:lvl4pPr>
            <a:lvl5pPr marL="2286000" lvl="4" indent="-302641" algn="l">
              <a:lnSpc>
                <a:spcPct val="90000"/>
              </a:lnSpc>
              <a:spcBef>
                <a:spcPts val="292"/>
              </a:spcBef>
              <a:spcAft>
                <a:spcPts val="0"/>
              </a:spcAft>
              <a:buClr>
                <a:schemeClr val="dk1"/>
              </a:buClr>
              <a:buSzPts val="1166"/>
              <a:buChar char="•"/>
              <a:defRPr sz="1166"/>
            </a:lvl5pPr>
            <a:lvl6pPr marL="2743200" lvl="5" indent="-302641" algn="l">
              <a:lnSpc>
                <a:spcPct val="90000"/>
              </a:lnSpc>
              <a:spcBef>
                <a:spcPts val="292"/>
              </a:spcBef>
              <a:spcAft>
                <a:spcPts val="0"/>
              </a:spcAft>
              <a:buClr>
                <a:schemeClr val="dk1"/>
              </a:buClr>
              <a:buSzPts val="1166"/>
              <a:buChar char="•"/>
              <a:defRPr sz="1166"/>
            </a:lvl6pPr>
            <a:lvl7pPr marL="3200400" lvl="6" indent="-302641" algn="l">
              <a:lnSpc>
                <a:spcPct val="90000"/>
              </a:lnSpc>
              <a:spcBef>
                <a:spcPts val="292"/>
              </a:spcBef>
              <a:spcAft>
                <a:spcPts val="0"/>
              </a:spcAft>
              <a:buClr>
                <a:schemeClr val="dk1"/>
              </a:buClr>
              <a:buSzPts val="1166"/>
              <a:buChar char="•"/>
              <a:defRPr sz="1166"/>
            </a:lvl7pPr>
            <a:lvl8pPr marL="3657600" lvl="7" indent="-302640" algn="l">
              <a:lnSpc>
                <a:spcPct val="90000"/>
              </a:lnSpc>
              <a:spcBef>
                <a:spcPts val="292"/>
              </a:spcBef>
              <a:spcAft>
                <a:spcPts val="0"/>
              </a:spcAft>
              <a:buClr>
                <a:schemeClr val="dk1"/>
              </a:buClr>
              <a:buSzPts val="1166"/>
              <a:buChar char="•"/>
              <a:defRPr sz="1166"/>
            </a:lvl8pPr>
            <a:lvl9pPr marL="4114800" lvl="8" indent="-302640" algn="l">
              <a:lnSpc>
                <a:spcPct val="90000"/>
              </a:lnSpc>
              <a:spcBef>
                <a:spcPts val="292"/>
              </a:spcBef>
              <a:spcAft>
                <a:spcPts val="0"/>
              </a:spcAft>
              <a:buClr>
                <a:schemeClr val="dk1"/>
              </a:buClr>
              <a:buSzPts val="1166"/>
              <a:buChar char="•"/>
              <a:defRPr sz="1166"/>
            </a:lvl9pPr>
          </a:lstStyle>
          <a:p>
            <a:endParaRPr/>
          </a:p>
        </p:txBody>
      </p:sp>
      <p:sp>
        <p:nvSpPr>
          <p:cNvPr id="60" name="Google Shape;60;p9"/>
          <p:cNvSpPr txBox="1">
            <a:spLocks noGrp="1"/>
          </p:cNvSpPr>
          <p:nvPr>
            <p:ph type="body" idx="2"/>
          </p:nvPr>
        </p:nvSpPr>
        <p:spPr>
          <a:xfrm>
            <a:off x="367188" y="2268855"/>
            <a:ext cx="1719330" cy="42033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83"/>
              </a:spcBef>
              <a:spcAft>
                <a:spcPts val="0"/>
              </a:spcAft>
              <a:buClr>
                <a:schemeClr val="dk1"/>
              </a:buClr>
              <a:buSzPts val="933"/>
              <a:buNone/>
              <a:defRPr sz="933"/>
            </a:lvl1pPr>
            <a:lvl2pPr marL="914400" lvl="1" indent="-228600" algn="l">
              <a:lnSpc>
                <a:spcPct val="90000"/>
              </a:lnSpc>
              <a:spcBef>
                <a:spcPts val="292"/>
              </a:spcBef>
              <a:spcAft>
                <a:spcPts val="0"/>
              </a:spcAft>
              <a:buClr>
                <a:schemeClr val="dk1"/>
              </a:buClr>
              <a:buSzPts val="816"/>
              <a:buNone/>
              <a:defRPr sz="816"/>
            </a:lvl2pPr>
            <a:lvl3pPr marL="1371600" lvl="2" indent="-228600" algn="l">
              <a:lnSpc>
                <a:spcPct val="90000"/>
              </a:lnSpc>
              <a:spcBef>
                <a:spcPts val="292"/>
              </a:spcBef>
              <a:spcAft>
                <a:spcPts val="0"/>
              </a:spcAft>
              <a:buClr>
                <a:schemeClr val="dk1"/>
              </a:buClr>
              <a:buSzPts val="700"/>
              <a:buNone/>
              <a:defRPr sz="700"/>
            </a:lvl3pPr>
            <a:lvl4pPr marL="1828800" lvl="3" indent="-228600" algn="l">
              <a:lnSpc>
                <a:spcPct val="90000"/>
              </a:lnSpc>
              <a:spcBef>
                <a:spcPts val="292"/>
              </a:spcBef>
              <a:spcAft>
                <a:spcPts val="0"/>
              </a:spcAft>
              <a:buClr>
                <a:schemeClr val="dk1"/>
              </a:buClr>
              <a:buSzPts val="583"/>
              <a:buNone/>
              <a:defRPr sz="583"/>
            </a:lvl4pPr>
            <a:lvl5pPr marL="2286000" lvl="4" indent="-228600" algn="l">
              <a:lnSpc>
                <a:spcPct val="90000"/>
              </a:lnSpc>
              <a:spcBef>
                <a:spcPts val="292"/>
              </a:spcBef>
              <a:spcAft>
                <a:spcPts val="0"/>
              </a:spcAft>
              <a:buClr>
                <a:schemeClr val="dk1"/>
              </a:buClr>
              <a:buSzPts val="583"/>
              <a:buNone/>
              <a:defRPr sz="583"/>
            </a:lvl5pPr>
            <a:lvl6pPr marL="2743200" lvl="5" indent="-228600" algn="l">
              <a:lnSpc>
                <a:spcPct val="90000"/>
              </a:lnSpc>
              <a:spcBef>
                <a:spcPts val="292"/>
              </a:spcBef>
              <a:spcAft>
                <a:spcPts val="0"/>
              </a:spcAft>
              <a:buClr>
                <a:schemeClr val="dk1"/>
              </a:buClr>
              <a:buSzPts val="583"/>
              <a:buNone/>
              <a:defRPr sz="583"/>
            </a:lvl6pPr>
            <a:lvl7pPr marL="3200400" lvl="6" indent="-228600" algn="l">
              <a:lnSpc>
                <a:spcPct val="90000"/>
              </a:lnSpc>
              <a:spcBef>
                <a:spcPts val="292"/>
              </a:spcBef>
              <a:spcAft>
                <a:spcPts val="0"/>
              </a:spcAft>
              <a:buClr>
                <a:schemeClr val="dk1"/>
              </a:buClr>
              <a:buSzPts val="583"/>
              <a:buNone/>
              <a:defRPr sz="583"/>
            </a:lvl7pPr>
            <a:lvl8pPr marL="3657600" lvl="7" indent="-228600" algn="l">
              <a:lnSpc>
                <a:spcPct val="90000"/>
              </a:lnSpc>
              <a:spcBef>
                <a:spcPts val="292"/>
              </a:spcBef>
              <a:spcAft>
                <a:spcPts val="0"/>
              </a:spcAft>
              <a:buClr>
                <a:schemeClr val="dk1"/>
              </a:buClr>
              <a:buSzPts val="583"/>
              <a:buNone/>
              <a:defRPr sz="583"/>
            </a:lvl8pPr>
            <a:lvl9pPr marL="4114800" lvl="8" indent="-228600" algn="l">
              <a:lnSpc>
                <a:spcPct val="90000"/>
              </a:lnSpc>
              <a:spcBef>
                <a:spcPts val="292"/>
              </a:spcBef>
              <a:spcAft>
                <a:spcPts val="0"/>
              </a:spcAft>
              <a:buClr>
                <a:schemeClr val="dk1"/>
              </a:buClr>
              <a:buSzPts val="583"/>
              <a:buNone/>
              <a:defRPr sz="583"/>
            </a:lvl9pPr>
          </a:lstStyle>
          <a:p>
            <a:endParaRPr/>
          </a:p>
        </p:txBody>
      </p:sp>
      <p:sp>
        <p:nvSpPr>
          <p:cNvPr id="61" name="Google Shape;61;p9"/>
          <p:cNvSpPr txBox="1">
            <a:spLocks noGrp="1"/>
          </p:cNvSpPr>
          <p:nvPr>
            <p:ph type="dt" idx="10"/>
          </p:nvPr>
        </p:nvSpPr>
        <p:spPr>
          <a:xfrm>
            <a:off x="366494" y="7009643"/>
            <a:ext cx="1199436"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
          <p:cNvSpPr txBox="1">
            <a:spLocks noGrp="1"/>
          </p:cNvSpPr>
          <p:nvPr>
            <p:ph type="ftr" idx="11"/>
          </p:nvPr>
        </p:nvSpPr>
        <p:spPr>
          <a:xfrm>
            <a:off x="1765836" y="7009643"/>
            <a:ext cx="1799153"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sldNum" idx="12"/>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367188" y="504190"/>
            <a:ext cx="1719330" cy="176466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66"/>
              <a:buFont typeface="Calibri"/>
              <a:buNone/>
              <a:defRPr sz="1866"/>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0"/>
          <p:cNvSpPr>
            <a:spLocks noGrp="1"/>
          </p:cNvSpPr>
          <p:nvPr>
            <p:ph type="pic" idx="2"/>
          </p:nvPr>
        </p:nvSpPr>
        <p:spPr>
          <a:xfrm>
            <a:off x="2266295" y="1088912"/>
            <a:ext cx="2698730" cy="5374525"/>
          </a:xfrm>
          <a:prstGeom prst="rect">
            <a:avLst/>
          </a:prstGeom>
          <a:noFill/>
          <a:ln>
            <a:noFill/>
          </a:ln>
        </p:spPr>
      </p:sp>
      <p:sp>
        <p:nvSpPr>
          <p:cNvPr id="67" name="Google Shape;67;p10"/>
          <p:cNvSpPr txBox="1">
            <a:spLocks noGrp="1"/>
          </p:cNvSpPr>
          <p:nvPr>
            <p:ph type="body" idx="1"/>
          </p:nvPr>
        </p:nvSpPr>
        <p:spPr>
          <a:xfrm>
            <a:off x="367188" y="2268855"/>
            <a:ext cx="1719330" cy="42033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83"/>
              </a:spcBef>
              <a:spcAft>
                <a:spcPts val="0"/>
              </a:spcAft>
              <a:buClr>
                <a:schemeClr val="dk1"/>
              </a:buClr>
              <a:buSzPts val="933"/>
              <a:buNone/>
              <a:defRPr sz="933"/>
            </a:lvl1pPr>
            <a:lvl2pPr marL="914400" lvl="1" indent="-228600" algn="l">
              <a:lnSpc>
                <a:spcPct val="90000"/>
              </a:lnSpc>
              <a:spcBef>
                <a:spcPts val="292"/>
              </a:spcBef>
              <a:spcAft>
                <a:spcPts val="0"/>
              </a:spcAft>
              <a:buClr>
                <a:schemeClr val="dk1"/>
              </a:buClr>
              <a:buSzPts val="816"/>
              <a:buNone/>
              <a:defRPr sz="816"/>
            </a:lvl2pPr>
            <a:lvl3pPr marL="1371600" lvl="2" indent="-228600" algn="l">
              <a:lnSpc>
                <a:spcPct val="90000"/>
              </a:lnSpc>
              <a:spcBef>
                <a:spcPts val="292"/>
              </a:spcBef>
              <a:spcAft>
                <a:spcPts val="0"/>
              </a:spcAft>
              <a:buClr>
                <a:schemeClr val="dk1"/>
              </a:buClr>
              <a:buSzPts val="700"/>
              <a:buNone/>
              <a:defRPr sz="700"/>
            </a:lvl3pPr>
            <a:lvl4pPr marL="1828800" lvl="3" indent="-228600" algn="l">
              <a:lnSpc>
                <a:spcPct val="90000"/>
              </a:lnSpc>
              <a:spcBef>
                <a:spcPts val="292"/>
              </a:spcBef>
              <a:spcAft>
                <a:spcPts val="0"/>
              </a:spcAft>
              <a:buClr>
                <a:schemeClr val="dk1"/>
              </a:buClr>
              <a:buSzPts val="583"/>
              <a:buNone/>
              <a:defRPr sz="583"/>
            </a:lvl4pPr>
            <a:lvl5pPr marL="2286000" lvl="4" indent="-228600" algn="l">
              <a:lnSpc>
                <a:spcPct val="90000"/>
              </a:lnSpc>
              <a:spcBef>
                <a:spcPts val="292"/>
              </a:spcBef>
              <a:spcAft>
                <a:spcPts val="0"/>
              </a:spcAft>
              <a:buClr>
                <a:schemeClr val="dk1"/>
              </a:buClr>
              <a:buSzPts val="583"/>
              <a:buNone/>
              <a:defRPr sz="583"/>
            </a:lvl5pPr>
            <a:lvl6pPr marL="2743200" lvl="5" indent="-228600" algn="l">
              <a:lnSpc>
                <a:spcPct val="90000"/>
              </a:lnSpc>
              <a:spcBef>
                <a:spcPts val="292"/>
              </a:spcBef>
              <a:spcAft>
                <a:spcPts val="0"/>
              </a:spcAft>
              <a:buClr>
                <a:schemeClr val="dk1"/>
              </a:buClr>
              <a:buSzPts val="583"/>
              <a:buNone/>
              <a:defRPr sz="583"/>
            </a:lvl6pPr>
            <a:lvl7pPr marL="3200400" lvl="6" indent="-228600" algn="l">
              <a:lnSpc>
                <a:spcPct val="90000"/>
              </a:lnSpc>
              <a:spcBef>
                <a:spcPts val="292"/>
              </a:spcBef>
              <a:spcAft>
                <a:spcPts val="0"/>
              </a:spcAft>
              <a:buClr>
                <a:schemeClr val="dk1"/>
              </a:buClr>
              <a:buSzPts val="583"/>
              <a:buNone/>
              <a:defRPr sz="583"/>
            </a:lvl7pPr>
            <a:lvl8pPr marL="3657600" lvl="7" indent="-228600" algn="l">
              <a:lnSpc>
                <a:spcPct val="90000"/>
              </a:lnSpc>
              <a:spcBef>
                <a:spcPts val="292"/>
              </a:spcBef>
              <a:spcAft>
                <a:spcPts val="0"/>
              </a:spcAft>
              <a:buClr>
                <a:schemeClr val="dk1"/>
              </a:buClr>
              <a:buSzPts val="583"/>
              <a:buNone/>
              <a:defRPr sz="583"/>
            </a:lvl8pPr>
            <a:lvl9pPr marL="4114800" lvl="8" indent="-228600" algn="l">
              <a:lnSpc>
                <a:spcPct val="90000"/>
              </a:lnSpc>
              <a:spcBef>
                <a:spcPts val="292"/>
              </a:spcBef>
              <a:spcAft>
                <a:spcPts val="0"/>
              </a:spcAft>
              <a:buClr>
                <a:schemeClr val="dk1"/>
              </a:buClr>
              <a:buSzPts val="583"/>
              <a:buNone/>
              <a:defRPr sz="583"/>
            </a:lvl9pPr>
          </a:lstStyle>
          <a:p>
            <a:endParaRPr/>
          </a:p>
        </p:txBody>
      </p:sp>
      <p:sp>
        <p:nvSpPr>
          <p:cNvPr id="68" name="Google Shape;68;p10"/>
          <p:cNvSpPr txBox="1">
            <a:spLocks noGrp="1"/>
          </p:cNvSpPr>
          <p:nvPr>
            <p:ph type="dt" idx="10"/>
          </p:nvPr>
        </p:nvSpPr>
        <p:spPr>
          <a:xfrm>
            <a:off x="366494" y="7009643"/>
            <a:ext cx="1199436"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
          <p:cNvSpPr txBox="1">
            <a:spLocks noGrp="1"/>
          </p:cNvSpPr>
          <p:nvPr>
            <p:ph type="ftr" idx="11"/>
          </p:nvPr>
        </p:nvSpPr>
        <p:spPr>
          <a:xfrm>
            <a:off x="1765836" y="7009643"/>
            <a:ext cx="1799153"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sldNum" idx="12"/>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66494" y="402654"/>
            <a:ext cx="4597837" cy="146180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2565"/>
              <a:buFont typeface="Calibri"/>
              <a:buNone/>
              <a:defRPr sz="25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366494" y="2013259"/>
            <a:ext cx="4597837" cy="4798559"/>
          </a:xfrm>
          <a:prstGeom prst="rect">
            <a:avLst/>
          </a:prstGeom>
          <a:noFill/>
          <a:ln>
            <a:noFill/>
          </a:ln>
        </p:spPr>
        <p:txBody>
          <a:bodyPr spcFirstLastPara="1" wrap="square" lIns="91425" tIns="45700" rIns="91425" bIns="45700" anchor="t" anchorCtr="0">
            <a:normAutofit/>
          </a:bodyPr>
          <a:lstStyle>
            <a:lvl1pPr marL="457200" marR="0" lvl="0" indent="-332232" algn="l" rtl="0">
              <a:lnSpc>
                <a:spcPct val="90000"/>
              </a:lnSpc>
              <a:spcBef>
                <a:spcPts val="583"/>
              </a:spcBef>
              <a:spcAft>
                <a:spcPts val="0"/>
              </a:spcAft>
              <a:buClr>
                <a:schemeClr val="dk1"/>
              </a:buClr>
              <a:buSzPts val="1632"/>
              <a:buFont typeface="Arial"/>
              <a:buChar char="•"/>
              <a:defRPr sz="1632" b="0" i="0" u="none" strike="noStrike" cap="none">
                <a:solidFill>
                  <a:schemeClr val="dk1"/>
                </a:solidFill>
                <a:latin typeface="Calibri"/>
                <a:ea typeface="Calibri"/>
                <a:cs typeface="Calibri"/>
                <a:sym typeface="Calibri"/>
              </a:defRPr>
            </a:lvl1pPr>
            <a:lvl2pPr marL="914400" marR="0" lvl="1" indent="-317436" algn="l" rtl="0">
              <a:lnSpc>
                <a:spcPct val="90000"/>
              </a:lnSpc>
              <a:spcBef>
                <a:spcPts val="292"/>
              </a:spcBef>
              <a:spcAft>
                <a:spcPts val="0"/>
              </a:spcAft>
              <a:buClr>
                <a:schemeClr val="dk1"/>
              </a:buClr>
              <a:buSzPts val="1399"/>
              <a:buFont typeface="Arial"/>
              <a:buChar char="•"/>
              <a:defRPr sz="1399" b="0" i="0" u="none" strike="noStrike" cap="none">
                <a:solidFill>
                  <a:schemeClr val="dk1"/>
                </a:solidFill>
                <a:latin typeface="Calibri"/>
                <a:ea typeface="Calibri"/>
                <a:cs typeface="Calibri"/>
                <a:sym typeface="Calibri"/>
              </a:defRPr>
            </a:lvl2pPr>
            <a:lvl3pPr marL="1371600" marR="0" lvl="2" indent="-302641" algn="l" rtl="0">
              <a:lnSpc>
                <a:spcPct val="90000"/>
              </a:lnSpc>
              <a:spcBef>
                <a:spcPts val="292"/>
              </a:spcBef>
              <a:spcAft>
                <a:spcPts val="0"/>
              </a:spcAft>
              <a:buClr>
                <a:schemeClr val="dk1"/>
              </a:buClr>
              <a:buSzPts val="1166"/>
              <a:buFont typeface="Arial"/>
              <a:buChar char="•"/>
              <a:defRPr sz="1166" b="0" i="0" u="none" strike="noStrike" cap="none">
                <a:solidFill>
                  <a:schemeClr val="dk1"/>
                </a:solidFill>
                <a:latin typeface="Calibri"/>
                <a:ea typeface="Calibri"/>
                <a:cs typeface="Calibri"/>
                <a:sym typeface="Calibri"/>
              </a:defRPr>
            </a:lvl3pPr>
            <a:lvl4pPr marL="1828800" marR="0" lvl="3" indent="-295211" algn="l" rtl="0">
              <a:lnSpc>
                <a:spcPct val="90000"/>
              </a:lnSpc>
              <a:spcBef>
                <a:spcPts val="292"/>
              </a:spcBef>
              <a:spcAft>
                <a:spcPts val="0"/>
              </a:spcAft>
              <a:buClr>
                <a:schemeClr val="dk1"/>
              </a:buClr>
              <a:buSzPts val="1049"/>
              <a:buFont typeface="Arial"/>
              <a:buChar char="•"/>
              <a:defRPr sz="1049" b="0" i="0" u="none" strike="noStrike" cap="none">
                <a:solidFill>
                  <a:schemeClr val="dk1"/>
                </a:solidFill>
                <a:latin typeface="Calibri"/>
                <a:ea typeface="Calibri"/>
                <a:cs typeface="Calibri"/>
                <a:sym typeface="Calibri"/>
              </a:defRPr>
            </a:lvl4pPr>
            <a:lvl5pPr marL="2286000" marR="0" lvl="4" indent="-295211" algn="l" rtl="0">
              <a:lnSpc>
                <a:spcPct val="90000"/>
              </a:lnSpc>
              <a:spcBef>
                <a:spcPts val="292"/>
              </a:spcBef>
              <a:spcAft>
                <a:spcPts val="0"/>
              </a:spcAft>
              <a:buClr>
                <a:schemeClr val="dk1"/>
              </a:buClr>
              <a:buSzPts val="1049"/>
              <a:buFont typeface="Arial"/>
              <a:buChar char="•"/>
              <a:defRPr sz="1049" b="0" i="0" u="none" strike="noStrike" cap="none">
                <a:solidFill>
                  <a:schemeClr val="dk1"/>
                </a:solidFill>
                <a:latin typeface="Calibri"/>
                <a:ea typeface="Calibri"/>
                <a:cs typeface="Calibri"/>
                <a:sym typeface="Calibri"/>
              </a:defRPr>
            </a:lvl5pPr>
            <a:lvl6pPr marL="2743200" marR="0" lvl="5" indent="-295211" algn="l" rtl="0">
              <a:lnSpc>
                <a:spcPct val="90000"/>
              </a:lnSpc>
              <a:spcBef>
                <a:spcPts val="292"/>
              </a:spcBef>
              <a:spcAft>
                <a:spcPts val="0"/>
              </a:spcAft>
              <a:buClr>
                <a:schemeClr val="dk1"/>
              </a:buClr>
              <a:buSzPts val="1049"/>
              <a:buFont typeface="Arial"/>
              <a:buChar char="•"/>
              <a:defRPr sz="1049" b="0" i="0" u="none" strike="noStrike" cap="none">
                <a:solidFill>
                  <a:schemeClr val="dk1"/>
                </a:solidFill>
                <a:latin typeface="Calibri"/>
                <a:ea typeface="Calibri"/>
                <a:cs typeface="Calibri"/>
                <a:sym typeface="Calibri"/>
              </a:defRPr>
            </a:lvl6pPr>
            <a:lvl7pPr marL="3200400" marR="0" lvl="6" indent="-295211" algn="l" rtl="0">
              <a:lnSpc>
                <a:spcPct val="90000"/>
              </a:lnSpc>
              <a:spcBef>
                <a:spcPts val="292"/>
              </a:spcBef>
              <a:spcAft>
                <a:spcPts val="0"/>
              </a:spcAft>
              <a:buClr>
                <a:schemeClr val="dk1"/>
              </a:buClr>
              <a:buSzPts val="1049"/>
              <a:buFont typeface="Arial"/>
              <a:buChar char="•"/>
              <a:defRPr sz="1049" b="0" i="0" u="none" strike="noStrike" cap="none">
                <a:solidFill>
                  <a:schemeClr val="dk1"/>
                </a:solidFill>
                <a:latin typeface="Calibri"/>
                <a:ea typeface="Calibri"/>
                <a:cs typeface="Calibri"/>
                <a:sym typeface="Calibri"/>
              </a:defRPr>
            </a:lvl7pPr>
            <a:lvl8pPr marL="3657600" marR="0" lvl="7" indent="-295211" algn="l" rtl="0">
              <a:lnSpc>
                <a:spcPct val="90000"/>
              </a:lnSpc>
              <a:spcBef>
                <a:spcPts val="292"/>
              </a:spcBef>
              <a:spcAft>
                <a:spcPts val="0"/>
              </a:spcAft>
              <a:buClr>
                <a:schemeClr val="dk1"/>
              </a:buClr>
              <a:buSzPts val="1049"/>
              <a:buFont typeface="Arial"/>
              <a:buChar char="•"/>
              <a:defRPr sz="1049" b="0" i="0" u="none" strike="noStrike" cap="none">
                <a:solidFill>
                  <a:schemeClr val="dk1"/>
                </a:solidFill>
                <a:latin typeface="Calibri"/>
                <a:ea typeface="Calibri"/>
                <a:cs typeface="Calibri"/>
                <a:sym typeface="Calibri"/>
              </a:defRPr>
            </a:lvl8pPr>
            <a:lvl9pPr marL="4114800" marR="0" lvl="8" indent="-295211" algn="l" rtl="0">
              <a:lnSpc>
                <a:spcPct val="90000"/>
              </a:lnSpc>
              <a:spcBef>
                <a:spcPts val="292"/>
              </a:spcBef>
              <a:spcAft>
                <a:spcPts val="0"/>
              </a:spcAft>
              <a:buClr>
                <a:schemeClr val="dk1"/>
              </a:buClr>
              <a:buSzPts val="1049"/>
              <a:buFont typeface="Arial"/>
              <a:buChar char="•"/>
              <a:defRPr sz="1049"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366494" y="7009643"/>
            <a:ext cx="1199436" cy="40265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7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1765836" y="7009643"/>
            <a:ext cx="1799153" cy="402652"/>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7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700" b="0" i="0" u="none" strike="noStrike" cap="none">
                <a:solidFill>
                  <a:srgbClr val="888888"/>
                </a:solidFill>
                <a:latin typeface="Calibri"/>
                <a:ea typeface="Calibri"/>
                <a:cs typeface="Calibri"/>
                <a:sym typeface="Calibri"/>
              </a:defRPr>
            </a:lvl1pPr>
            <a:lvl2pPr marL="0" marR="0" lvl="1" indent="0" algn="r" rtl="0">
              <a:spcBef>
                <a:spcPts val="0"/>
              </a:spcBef>
              <a:buNone/>
              <a:defRPr sz="700" b="0" i="0" u="none" strike="noStrike" cap="none">
                <a:solidFill>
                  <a:srgbClr val="888888"/>
                </a:solidFill>
                <a:latin typeface="Calibri"/>
                <a:ea typeface="Calibri"/>
                <a:cs typeface="Calibri"/>
                <a:sym typeface="Calibri"/>
              </a:defRPr>
            </a:lvl2pPr>
            <a:lvl3pPr marL="0" marR="0" lvl="2" indent="0" algn="r" rtl="0">
              <a:spcBef>
                <a:spcPts val="0"/>
              </a:spcBef>
              <a:buNone/>
              <a:defRPr sz="700" b="0" i="0" u="none" strike="noStrike" cap="none">
                <a:solidFill>
                  <a:srgbClr val="888888"/>
                </a:solidFill>
                <a:latin typeface="Calibri"/>
                <a:ea typeface="Calibri"/>
                <a:cs typeface="Calibri"/>
                <a:sym typeface="Calibri"/>
              </a:defRPr>
            </a:lvl3pPr>
            <a:lvl4pPr marL="0" marR="0" lvl="3" indent="0" algn="r" rtl="0">
              <a:spcBef>
                <a:spcPts val="0"/>
              </a:spcBef>
              <a:buNone/>
              <a:defRPr sz="700" b="0" i="0" u="none" strike="noStrike" cap="none">
                <a:solidFill>
                  <a:srgbClr val="888888"/>
                </a:solidFill>
                <a:latin typeface="Calibri"/>
                <a:ea typeface="Calibri"/>
                <a:cs typeface="Calibri"/>
                <a:sym typeface="Calibri"/>
              </a:defRPr>
            </a:lvl4pPr>
            <a:lvl5pPr marL="0" marR="0" lvl="4" indent="0" algn="r" rtl="0">
              <a:spcBef>
                <a:spcPts val="0"/>
              </a:spcBef>
              <a:buNone/>
              <a:defRPr sz="700" b="0" i="0" u="none" strike="noStrike" cap="none">
                <a:solidFill>
                  <a:srgbClr val="888888"/>
                </a:solidFill>
                <a:latin typeface="Calibri"/>
                <a:ea typeface="Calibri"/>
                <a:cs typeface="Calibri"/>
                <a:sym typeface="Calibri"/>
              </a:defRPr>
            </a:lvl5pPr>
            <a:lvl6pPr marL="0" marR="0" lvl="5" indent="0" algn="r" rtl="0">
              <a:spcBef>
                <a:spcPts val="0"/>
              </a:spcBef>
              <a:buNone/>
              <a:defRPr sz="700" b="0" i="0" u="none" strike="noStrike" cap="none">
                <a:solidFill>
                  <a:srgbClr val="888888"/>
                </a:solidFill>
                <a:latin typeface="Calibri"/>
                <a:ea typeface="Calibri"/>
                <a:cs typeface="Calibri"/>
                <a:sym typeface="Calibri"/>
              </a:defRPr>
            </a:lvl6pPr>
            <a:lvl7pPr marL="0" marR="0" lvl="6" indent="0" algn="r" rtl="0">
              <a:spcBef>
                <a:spcPts val="0"/>
              </a:spcBef>
              <a:buNone/>
              <a:defRPr sz="700" b="0" i="0" u="none" strike="noStrike" cap="none">
                <a:solidFill>
                  <a:srgbClr val="888888"/>
                </a:solidFill>
                <a:latin typeface="Calibri"/>
                <a:ea typeface="Calibri"/>
                <a:cs typeface="Calibri"/>
                <a:sym typeface="Calibri"/>
              </a:defRPr>
            </a:lvl7pPr>
            <a:lvl8pPr marL="0" marR="0" lvl="7" indent="0" algn="r" rtl="0">
              <a:spcBef>
                <a:spcPts val="0"/>
              </a:spcBef>
              <a:buNone/>
              <a:defRPr sz="700" b="0" i="0" u="none" strike="noStrike" cap="none">
                <a:solidFill>
                  <a:srgbClr val="888888"/>
                </a:solidFill>
                <a:latin typeface="Calibri"/>
                <a:ea typeface="Calibri"/>
                <a:cs typeface="Calibri"/>
                <a:sym typeface="Calibri"/>
              </a:defRPr>
            </a:lvl8pPr>
            <a:lvl9pPr marL="0" marR="0" lvl="8" indent="0" algn="r" rtl="0">
              <a:spcBef>
                <a:spcPts val="0"/>
              </a:spcBef>
              <a:buNone/>
              <a:defRPr sz="7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marysmeals.org/what-we-do/where-we-work" TargetMode="External"/><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www.marysmeals.org/" TargetMode="External"/><Relationship Id="rId5" Type="http://schemas.openxmlformats.org/officeDocument/2006/relationships/hyperlink" Target="https://www.marysmeals.org/our-story/books-and-films" TargetMode="External"/><Relationship Id="rId4" Type="http://schemas.openxmlformats.org/officeDocument/2006/relationships/hyperlink" Target="https://www.marysmeals.org/what-we-do/our-impact"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marysmeals.org/get-involved/work-with-us"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hyperlink" Target="mailto:jobs.mmi@marysmeals.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3"/>
          <p:cNvSpPr/>
          <p:nvPr/>
        </p:nvSpPr>
        <p:spPr>
          <a:xfrm>
            <a:off x="0" y="5957978"/>
            <a:ext cx="5330825" cy="1604872"/>
          </a:xfrm>
          <a:prstGeom prst="rect">
            <a:avLst/>
          </a:prstGeom>
          <a:solidFill>
            <a:srgbClr val="009D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8" name="Google Shape;88;p13" descr="A blue sign with white text&#10;&#10;Description automatically generated"/>
          <p:cNvPicPr preferRelativeResize="0"/>
          <p:nvPr/>
        </p:nvPicPr>
        <p:blipFill rotWithShape="1">
          <a:blip r:embed="rId3">
            <a:alphaModFix/>
          </a:blip>
          <a:srcRect/>
          <a:stretch/>
        </p:blipFill>
        <p:spPr>
          <a:xfrm>
            <a:off x="4108537" y="6237725"/>
            <a:ext cx="822085" cy="933602"/>
          </a:xfrm>
          <a:prstGeom prst="rect">
            <a:avLst/>
          </a:prstGeom>
          <a:noFill/>
          <a:ln>
            <a:noFill/>
          </a:ln>
        </p:spPr>
      </p:pic>
      <p:sp>
        <p:nvSpPr>
          <p:cNvPr id="89" name="Google Shape;89;p13"/>
          <p:cNvSpPr txBox="1">
            <a:spLocks noGrp="1"/>
          </p:cNvSpPr>
          <p:nvPr>
            <p:ph type="sldNum" idx="12"/>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Inter"/>
                <a:ea typeface="Inter"/>
                <a:cs typeface="Inter"/>
                <a:sym typeface="Inter"/>
              </a:rPr>
              <a:t>1</a:t>
            </a:fld>
            <a:endParaRPr>
              <a:latin typeface="Inter"/>
              <a:ea typeface="Inter"/>
              <a:cs typeface="Inter"/>
              <a:sym typeface="Inter"/>
            </a:endParaRPr>
          </a:p>
        </p:txBody>
      </p:sp>
      <p:sp>
        <p:nvSpPr>
          <p:cNvPr id="90" name="Google Shape;90;p13"/>
          <p:cNvSpPr txBox="1"/>
          <p:nvPr/>
        </p:nvSpPr>
        <p:spPr>
          <a:xfrm>
            <a:off x="101930" y="6401319"/>
            <a:ext cx="4006607" cy="78760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i="0" u="none" strike="noStrike" cap="none" dirty="0">
                <a:solidFill>
                  <a:schemeClr val="lt1"/>
                </a:solidFill>
                <a:latin typeface="Inter"/>
                <a:ea typeface="Inter"/>
                <a:cs typeface="Inter"/>
                <a:sym typeface="Inter"/>
              </a:rPr>
              <a:t>Recruitment Pack</a:t>
            </a:r>
            <a:endParaRPr dirty="0">
              <a:latin typeface="Inter"/>
              <a:ea typeface="Inter"/>
              <a:cs typeface="Inter"/>
              <a:sym typeface="Inter"/>
            </a:endParaRPr>
          </a:p>
          <a:p>
            <a:pPr>
              <a:lnSpc>
                <a:spcPct val="150000"/>
              </a:lnSpc>
            </a:pPr>
            <a:r>
              <a:rPr lang="en-US" sz="1200" dirty="0">
                <a:solidFill>
                  <a:schemeClr val="lt1"/>
                </a:solidFill>
                <a:latin typeface="Inter"/>
                <a:ea typeface="Inter"/>
                <a:cs typeface="Inter"/>
                <a:sym typeface="Inter"/>
              </a:rPr>
              <a:t>Director of Strategic Initiatives – Mary's Meals International </a:t>
            </a:r>
            <a:endParaRPr dirty="0">
              <a:solidFill>
                <a:schemeClr val="lt1"/>
              </a:solidFill>
              <a:latin typeface="Inter"/>
              <a:ea typeface="Inter"/>
              <a:cs typeface="Inter"/>
              <a:sym typeface="Inter"/>
            </a:endParaRPr>
          </a:p>
        </p:txBody>
      </p:sp>
      <p:sp>
        <p:nvSpPr>
          <p:cNvPr id="91" name="Google Shape;91;p13"/>
          <p:cNvSpPr/>
          <p:nvPr/>
        </p:nvSpPr>
        <p:spPr>
          <a:xfrm>
            <a:off x="0" y="0"/>
            <a:ext cx="5330825" cy="5957978"/>
          </a:xfrm>
          <a:prstGeom prst="rect">
            <a:avLst/>
          </a:prstGeom>
          <a:blipFill rotWithShape="1">
            <a:blip r:embed="rId4">
              <a:alphaModFix/>
            </a:blip>
            <a:stretch>
              <a:fillRect l="-30046" r="-37595"/>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DB1EAC-5DAF-E8EC-8A94-BBF9F7EF1EC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dirty="0"/>
          </a:p>
        </p:txBody>
      </p:sp>
      <p:sp>
        <p:nvSpPr>
          <p:cNvPr id="5" name="Google Shape;109;p15">
            <a:extLst>
              <a:ext uri="{FF2B5EF4-FFF2-40B4-BE49-F238E27FC236}">
                <a16:creationId xmlns:a16="http://schemas.microsoft.com/office/drawing/2014/main" id="{BAFA6111-6020-FDAC-0F49-0F21963EEC44}"/>
              </a:ext>
            </a:extLst>
          </p:cNvPr>
          <p:cNvSpPr txBox="1">
            <a:spLocks noGrp="1"/>
          </p:cNvSpPr>
          <p:nvPr>
            <p:ph type="title"/>
          </p:nvPr>
        </p:nvSpPr>
        <p:spPr>
          <a:xfrm>
            <a:off x="366713" y="150555"/>
            <a:ext cx="4597400" cy="1713170"/>
          </a:xfrm>
          <a:prstGeom prst="rect">
            <a:avLst/>
          </a:prstGeom>
          <a:noFill/>
          <a:ln>
            <a:noFill/>
          </a:ln>
        </p:spPr>
        <p:txBody>
          <a:bodyPr spcFirstLastPara="1" wrap="square" lIns="91425" tIns="45700" rIns="91425" bIns="45700" anchor="t" anchorCtr="0">
            <a:noAutofit/>
          </a:bodyPr>
          <a:lstStyle/>
          <a:p>
            <a:br>
              <a:rPr lang="en-US" sz="2200" dirty="0">
                <a:solidFill>
                  <a:srgbClr val="FFFFFF"/>
                </a:solidFill>
                <a:latin typeface="Inter"/>
                <a:ea typeface="Inter"/>
              </a:rPr>
            </a:br>
            <a:r>
              <a:rPr lang="en-US" sz="2200">
                <a:solidFill>
                  <a:schemeClr val="tx1"/>
                </a:solidFill>
                <a:latin typeface="Inter"/>
                <a:ea typeface="Inter"/>
              </a:rPr>
              <a:t>Organisational Chart</a:t>
            </a:r>
          </a:p>
        </p:txBody>
      </p:sp>
      <p:cxnSp>
        <p:nvCxnSpPr>
          <p:cNvPr id="6" name="Google Shape;111;p15">
            <a:extLst>
              <a:ext uri="{FF2B5EF4-FFF2-40B4-BE49-F238E27FC236}">
                <a16:creationId xmlns:a16="http://schemas.microsoft.com/office/drawing/2014/main" id="{9324B6B3-DDE6-8E1C-7F66-E32B2775DF0B}"/>
              </a:ext>
            </a:extLst>
          </p:cNvPr>
          <p:cNvCxnSpPr/>
          <p:nvPr/>
        </p:nvCxnSpPr>
        <p:spPr>
          <a:xfrm>
            <a:off x="436832" y="954422"/>
            <a:ext cx="1571227" cy="0"/>
          </a:xfrm>
          <a:prstGeom prst="straightConnector1">
            <a:avLst/>
          </a:prstGeom>
          <a:noFill/>
          <a:ln w="19050" cap="flat" cmpd="sng">
            <a:solidFill>
              <a:srgbClr val="00B0F0"/>
            </a:solidFill>
            <a:prstDash val="solid"/>
            <a:miter lim="800000"/>
            <a:headEnd type="none" w="sm" len="sm"/>
            <a:tailEnd type="none" w="sm" len="sm"/>
          </a:ln>
        </p:spPr>
      </p:cxnSp>
      <p:sp>
        <p:nvSpPr>
          <p:cNvPr id="9" name="Rectangle: Rounded Corners 8">
            <a:extLst>
              <a:ext uri="{FF2B5EF4-FFF2-40B4-BE49-F238E27FC236}">
                <a16:creationId xmlns:a16="http://schemas.microsoft.com/office/drawing/2014/main" id="{15A2A24A-8497-B537-D9B2-57EFC20B3D36}"/>
              </a:ext>
            </a:extLst>
          </p:cNvPr>
          <p:cNvSpPr/>
          <p:nvPr/>
        </p:nvSpPr>
        <p:spPr>
          <a:xfrm>
            <a:off x="2041178" y="1055370"/>
            <a:ext cx="1334383" cy="949076"/>
          </a:xfrm>
          <a:prstGeom prst="roundRect">
            <a:avLst/>
          </a:prstGeom>
          <a:solidFill>
            <a:srgbClr val="00B0F0"/>
          </a:solidFill>
          <a:ln>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a:solidFill>
                  <a:srgbClr val="333333"/>
                </a:solidFill>
                <a:latin typeface="Inter" panose="020B0604020202020204" charset="0"/>
                <a:ea typeface="Inter" panose="020B0604020202020204" charset="0"/>
              </a:rPr>
              <a:t>Chief Growth Officer</a:t>
            </a:r>
          </a:p>
        </p:txBody>
      </p:sp>
      <p:sp>
        <p:nvSpPr>
          <p:cNvPr id="15" name="Rectangle: Rounded Corners 14">
            <a:extLst>
              <a:ext uri="{FF2B5EF4-FFF2-40B4-BE49-F238E27FC236}">
                <a16:creationId xmlns:a16="http://schemas.microsoft.com/office/drawing/2014/main" id="{7D275E35-3FE5-037B-18A5-D1463356F9A3}"/>
              </a:ext>
            </a:extLst>
          </p:cNvPr>
          <p:cNvSpPr/>
          <p:nvPr/>
        </p:nvSpPr>
        <p:spPr>
          <a:xfrm>
            <a:off x="2122982" y="2113490"/>
            <a:ext cx="1170773" cy="965479"/>
          </a:xfrm>
          <a:prstGeom prst="roundRect">
            <a:avLst/>
          </a:prstGeom>
          <a:solidFill>
            <a:srgbClr val="00B0F0"/>
          </a:solidFill>
          <a:ln>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100" dirty="0">
                <a:latin typeface="Inter" panose="020B0604020202020204" charset="0"/>
                <a:ea typeface="Inter" panose="020B0604020202020204" charset="0"/>
              </a:rPr>
              <a:t>Director of Strategic Initiatives</a:t>
            </a:r>
          </a:p>
        </p:txBody>
      </p:sp>
      <p:sp>
        <p:nvSpPr>
          <p:cNvPr id="61" name="Rectangle: Rounded Corners 60">
            <a:extLst>
              <a:ext uri="{FF2B5EF4-FFF2-40B4-BE49-F238E27FC236}">
                <a16:creationId xmlns:a16="http://schemas.microsoft.com/office/drawing/2014/main" id="{77C47D67-40EF-C81F-2988-CBD2282355F0}"/>
              </a:ext>
            </a:extLst>
          </p:cNvPr>
          <p:cNvSpPr/>
          <p:nvPr/>
        </p:nvSpPr>
        <p:spPr>
          <a:xfrm>
            <a:off x="3696378" y="4009738"/>
            <a:ext cx="1199436" cy="839532"/>
          </a:xfrm>
          <a:prstGeom prst="roundRect">
            <a:avLst/>
          </a:prstGeom>
          <a:solidFill>
            <a:srgbClr val="00B0F0"/>
          </a:solidFill>
          <a:ln>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100" dirty="0">
                <a:latin typeface="Inter" panose="020B0604020202020204" charset="0"/>
                <a:ea typeface="Inter" panose="020B0604020202020204" charset="0"/>
              </a:rPr>
              <a:t>Market Growth Lead</a:t>
            </a:r>
          </a:p>
        </p:txBody>
      </p:sp>
      <p:sp>
        <p:nvSpPr>
          <p:cNvPr id="62" name="Rectangle: Rounded Corners 61">
            <a:extLst>
              <a:ext uri="{FF2B5EF4-FFF2-40B4-BE49-F238E27FC236}">
                <a16:creationId xmlns:a16="http://schemas.microsoft.com/office/drawing/2014/main" id="{89E3F65A-25BE-D558-86FB-4370F788F0B4}"/>
              </a:ext>
            </a:extLst>
          </p:cNvPr>
          <p:cNvSpPr/>
          <p:nvPr/>
        </p:nvSpPr>
        <p:spPr>
          <a:xfrm>
            <a:off x="2166999" y="3397101"/>
            <a:ext cx="1082737" cy="897112"/>
          </a:xfrm>
          <a:prstGeom prst="roundRect">
            <a:avLst/>
          </a:prstGeom>
          <a:solidFill>
            <a:srgbClr val="00B0F0"/>
          </a:solidFill>
          <a:ln>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100" dirty="0">
                <a:latin typeface="Inter" panose="020B0604020202020204" charset="0"/>
                <a:ea typeface="Inter" panose="020B0604020202020204" charset="0"/>
              </a:rPr>
              <a:t>Product Growth Lead</a:t>
            </a:r>
          </a:p>
        </p:txBody>
      </p:sp>
      <p:sp>
        <p:nvSpPr>
          <p:cNvPr id="63" name="Rectangle: Rounded Corners 62">
            <a:extLst>
              <a:ext uri="{FF2B5EF4-FFF2-40B4-BE49-F238E27FC236}">
                <a16:creationId xmlns:a16="http://schemas.microsoft.com/office/drawing/2014/main" id="{14394BC4-9D2B-AF1A-2DC2-0B78F61FA35C}"/>
              </a:ext>
            </a:extLst>
          </p:cNvPr>
          <p:cNvSpPr/>
          <p:nvPr/>
        </p:nvSpPr>
        <p:spPr>
          <a:xfrm>
            <a:off x="435011" y="3979065"/>
            <a:ext cx="1170773" cy="868863"/>
          </a:xfrm>
          <a:prstGeom prst="roundRect">
            <a:avLst/>
          </a:prstGeom>
          <a:solidFill>
            <a:srgbClr val="00B0F0"/>
          </a:solidFill>
          <a:ln>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100" dirty="0">
                <a:latin typeface="Inter" panose="020B0604020202020204" charset="0"/>
                <a:ea typeface="Inter" panose="020B0604020202020204" charset="0"/>
              </a:rPr>
              <a:t>Audience Growth Lead</a:t>
            </a:r>
          </a:p>
        </p:txBody>
      </p:sp>
      <p:sp>
        <p:nvSpPr>
          <p:cNvPr id="45" name="Rectangle: Rounded Corners 44">
            <a:extLst>
              <a:ext uri="{FF2B5EF4-FFF2-40B4-BE49-F238E27FC236}">
                <a16:creationId xmlns:a16="http://schemas.microsoft.com/office/drawing/2014/main" id="{2783397C-377B-3935-2677-49313840DD34}"/>
              </a:ext>
            </a:extLst>
          </p:cNvPr>
          <p:cNvSpPr/>
          <p:nvPr/>
        </p:nvSpPr>
        <p:spPr>
          <a:xfrm>
            <a:off x="2187960" y="6420549"/>
            <a:ext cx="1040809" cy="577151"/>
          </a:xfrm>
          <a:prstGeom prst="roundRect">
            <a:avLst/>
          </a:prstGeom>
          <a:solidFill>
            <a:srgbClr val="00B0F0"/>
          </a:solidFill>
          <a:ln>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100" dirty="0">
                <a:latin typeface="Inter" panose="020B0604020202020204" charset="0"/>
                <a:ea typeface="Inter" panose="020B0604020202020204" charset="0"/>
              </a:rPr>
              <a:t>Product Coordinator</a:t>
            </a:r>
          </a:p>
        </p:txBody>
      </p:sp>
      <p:sp>
        <p:nvSpPr>
          <p:cNvPr id="46" name="Rectangle: Rounded Corners 45">
            <a:extLst>
              <a:ext uri="{FF2B5EF4-FFF2-40B4-BE49-F238E27FC236}">
                <a16:creationId xmlns:a16="http://schemas.microsoft.com/office/drawing/2014/main" id="{6B665796-9768-E8CC-54F1-255C7DE5C461}"/>
              </a:ext>
            </a:extLst>
          </p:cNvPr>
          <p:cNvSpPr/>
          <p:nvPr/>
        </p:nvSpPr>
        <p:spPr>
          <a:xfrm>
            <a:off x="490851" y="4972380"/>
            <a:ext cx="1059092" cy="683700"/>
          </a:xfrm>
          <a:prstGeom prst="roundRect">
            <a:avLst/>
          </a:prstGeom>
          <a:solidFill>
            <a:srgbClr val="00B0F0"/>
          </a:solidFill>
          <a:ln>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100" dirty="0">
                <a:latin typeface="Inter" panose="020B0604020202020204" charset="0"/>
                <a:ea typeface="Inter" panose="020B0604020202020204" charset="0"/>
              </a:rPr>
              <a:t>Audience Manager - Volunteers</a:t>
            </a:r>
          </a:p>
        </p:txBody>
      </p:sp>
      <p:sp>
        <p:nvSpPr>
          <p:cNvPr id="47" name="Rectangle: Rounded Corners 46">
            <a:extLst>
              <a:ext uri="{FF2B5EF4-FFF2-40B4-BE49-F238E27FC236}">
                <a16:creationId xmlns:a16="http://schemas.microsoft.com/office/drawing/2014/main" id="{C42B69A5-9D9D-ED36-E016-DFE17D35B78C}"/>
              </a:ext>
            </a:extLst>
          </p:cNvPr>
          <p:cNvSpPr/>
          <p:nvPr/>
        </p:nvSpPr>
        <p:spPr>
          <a:xfrm>
            <a:off x="480347" y="5819979"/>
            <a:ext cx="1082737" cy="606722"/>
          </a:xfrm>
          <a:prstGeom prst="roundRect">
            <a:avLst/>
          </a:prstGeom>
          <a:solidFill>
            <a:srgbClr val="00B0F0"/>
          </a:solidFill>
          <a:ln>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100" dirty="0">
                <a:latin typeface="Inter" panose="020B0604020202020204" charset="0"/>
                <a:ea typeface="Inter" panose="020B0604020202020204" charset="0"/>
              </a:rPr>
              <a:t>Medjugorje</a:t>
            </a:r>
            <a:r>
              <a:rPr lang="en-GB" sz="1200" dirty="0"/>
              <a:t> </a:t>
            </a:r>
            <a:r>
              <a:rPr lang="en-GB" sz="1100" dirty="0">
                <a:latin typeface="Inter" panose="020B0604020202020204" charset="0"/>
                <a:ea typeface="Inter" panose="020B0604020202020204" charset="0"/>
              </a:rPr>
              <a:t>Lead </a:t>
            </a:r>
          </a:p>
        </p:txBody>
      </p:sp>
      <p:sp>
        <p:nvSpPr>
          <p:cNvPr id="48" name="Rectangle: Rounded Corners 47">
            <a:extLst>
              <a:ext uri="{FF2B5EF4-FFF2-40B4-BE49-F238E27FC236}">
                <a16:creationId xmlns:a16="http://schemas.microsoft.com/office/drawing/2014/main" id="{D85086E1-ECFF-456E-72E5-A379E4C6AB06}"/>
              </a:ext>
            </a:extLst>
          </p:cNvPr>
          <p:cNvSpPr/>
          <p:nvPr/>
        </p:nvSpPr>
        <p:spPr>
          <a:xfrm>
            <a:off x="2176977" y="4510609"/>
            <a:ext cx="1062779" cy="683700"/>
          </a:xfrm>
          <a:prstGeom prst="roundRect">
            <a:avLst/>
          </a:prstGeom>
          <a:solidFill>
            <a:srgbClr val="00B0F0"/>
          </a:solidFill>
          <a:ln>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100" dirty="0">
                <a:latin typeface="Inter" panose="020B0604020202020204" charset="0"/>
                <a:ea typeface="Inter" panose="020B0604020202020204" charset="0"/>
              </a:rPr>
              <a:t>Product Growth Manager</a:t>
            </a:r>
          </a:p>
        </p:txBody>
      </p:sp>
      <p:sp>
        <p:nvSpPr>
          <p:cNvPr id="49" name="Rectangle: Rounded Corners 48">
            <a:extLst>
              <a:ext uri="{FF2B5EF4-FFF2-40B4-BE49-F238E27FC236}">
                <a16:creationId xmlns:a16="http://schemas.microsoft.com/office/drawing/2014/main" id="{F8536B60-221C-C36D-1E62-0B2E4CF5B287}"/>
              </a:ext>
            </a:extLst>
          </p:cNvPr>
          <p:cNvSpPr/>
          <p:nvPr/>
        </p:nvSpPr>
        <p:spPr>
          <a:xfrm>
            <a:off x="2176976" y="5449846"/>
            <a:ext cx="1062779" cy="732505"/>
          </a:xfrm>
          <a:prstGeom prst="roundRect">
            <a:avLst/>
          </a:prstGeom>
          <a:solidFill>
            <a:srgbClr val="00B0F0"/>
          </a:solidFill>
          <a:ln>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100" dirty="0">
                <a:latin typeface="Inter" panose="020B0604020202020204" charset="0"/>
                <a:ea typeface="Inter" panose="020B0604020202020204" charset="0"/>
              </a:rPr>
              <a:t>Product Growth Manager (CRM)</a:t>
            </a:r>
          </a:p>
        </p:txBody>
      </p:sp>
      <p:sp>
        <p:nvSpPr>
          <p:cNvPr id="50" name="Rectangle: Rounded Corners 49">
            <a:extLst>
              <a:ext uri="{FF2B5EF4-FFF2-40B4-BE49-F238E27FC236}">
                <a16:creationId xmlns:a16="http://schemas.microsoft.com/office/drawing/2014/main" id="{A3065E50-7BF8-2E4C-F8FF-8166FDB28370}"/>
              </a:ext>
            </a:extLst>
          </p:cNvPr>
          <p:cNvSpPr/>
          <p:nvPr/>
        </p:nvSpPr>
        <p:spPr>
          <a:xfrm>
            <a:off x="3779821" y="5817691"/>
            <a:ext cx="1025138" cy="736529"/>
          </a:xfrm>
          <a:prstGeom prst="roundRect">
            <a:avLst/>
          </a:prstGeom>
          <a:solidFill>
            <a:srgbClr val="00B0F0"/>
          </a:solidFill>
          <a:ln>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100" dirty="0">
                <a:latin typeface="Inter" panose="020B0604020202020204" charset="0"/>
                <a:ea typeface="Inter" panose="020B0604020202020204" charset="0"/>
              </a:rPr>
              <a:t>Market Growth Officer</a:t>
            </a:r>
          </a:p>
        </p:txBody>
      </p:sp>
      <p:sp>
        <p:nvSpPr>
          <p:cNvPr id="51" name="Rectangle: Rounded Corners 50">
            <a:extLst>
              <a:ext uri="{FF2B5EF4-FFF2-40B4-BE49-F238E27FC236}">
                <a16:creationId xmlns:a16="http://schemas.microsoft.com/office/drawing/2014/main" id="{C9B773A3-C628-E13B-D886-C528DDE7AD45}"/>
              </a:ext>
            </a:extLst>
          </p:cNvPr>
          <p:cNvSpPr/>
          <p:nvPr/>
        </p:nvSpPr>
        <p:spPr>
          <a:xfrm>
            <a:off x="3779821" y="4959747"/>
            <a:ext cx="1025138" cy="726090"/>
          </a:xfrm>
          <a:prstGeom prst="roundRect">
            <a:avLst/>
          </a:prstGeom>
          <a:solidFill>
            <a:srgbClr val="00B0F0"/>
          </a:solidFill>
          <a:ln>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100" dirty="0">
                <a:latin typeface="Inter" panose="020B0604020202020204" charset="0"/>
                <a:ea typeface="Inter" panose="020B0604020202020204" charset="0"/>
              </a:rPr>
              <a:t>Market Growth Manager</a:t>
            </a:r>
          </a:p>
        </p:txBody>
      </p:sp>
      <p:cxnSp>
        <p:nvCxnSpPr>
          <p:cNvPr id="70" name="Straight Connector 69">
            <a:extLst>
              <a:ext uri="{FF2B5EF4-FFF2-40B4-BE49-F238E27FC236}">
                <a16:creationId xmlns:a16="http://schemas.microsoft.com/office/drawing/2014/main" id="{B70F9822-628C-2173-2DF6-5D782DA125FE}"/>
              </a:ext>
            </a:extLst>
          </p:cNvPr>
          <p:cNvCxnSpPr>
            <a:stCxn id="63" idx="2"/>
            <a:endCxn id="46" idx="0"/>
          </p:cNvCxnSpPr>
          <p:nvPr/>
        </p:nvCxnSpPr>
        <p:spPr>
          <a:xfrm flipH="1">
            <a:off x="1020397" y="4847928"/>
            <a:ext cx="1" cy="124452"/>
          </a:xfrm>
          <a:prstGeom prst="line">
            <a:avLst/>
          </a:prstGeom>
        </p:spPr>
        <p:style>
          <a:lnRef idx="1">
            <a:schemeClr val="accent5"/>
          </a:lnRef>
          <a:fillRef idx="0">
            <a:schemeClr val="accent5"/>
          </a:fillRef>
          <a:effectRef idx="0">
            <a:schemeClr val="accent5"/>
          </a:effectRef>
          <a:fontRef idx="minor">
            <a:schemeClr val="tx1"/>
          </a:fontRef>
        </p:style>
      </p:cxnSp>
      <p:cxnSp>
        <p:nvCxnSpPr>
          <p:cNvPr id="75" name="Straight Connector 74">
            <a:extLst>
              <a:ext uri="{FF2B5EF4-FFF2-40B4-BE49-F238E27FC236}">
                <a16:creationId xmlns:a16="http://schemas.microsoft.com/office/drawing/2014/main" id="{8A24CD19-CFAB-62FB-D3DD-42402F281C95}"/>
              </a:ext>
            </a:extLst>
          </p:cNvPr>
          <p:cNvCxnSpPr>
            <a:stCxn id="46" idx="2"/>
            <a:endCxn id="47" idx="0"/>
          </p:cNvCxnSpPr>
          <p:nvPr/>
        </p:nvCxnSpPr>
        <p:spPr>
          <a:xfrm>
            <a:off x="1020397" y="5656080"/>
            <a:ext cx="1319" cy="163899"/>
          </a:xfrm>
          <a:prstGeom prst="line">
            <a:avLst/>
          </a:prstGeom>
        </p:spPr>
        <p:style>
          <a:lnRef idx="1">
            <a:schemeClr val="accent5"/>
          </a:lnRef>
          <a:fillRef idx="0">
            <a:schemeClr val="accent5"/>
          </a:fillRef>
          <a:effectRef idx="0">
            <a:schemeClr val="accent5"/>
          </a:effectRef>
          <a:fontRef idx="minor">
            <a:schemeClr val="tx1"/>
          </a:fontRef>
        </p:style>
      </p:cxnSp>
      <p:cxnSp>
        <p:nvCxnSpPr>
          <p:cNvPr id="88" name="Straight Connector 87">
            <a:extLst>
              <a:ext uri="{FF2B5EF4-FFF2-40B4-BE49-F238E27FC236}">
                <a16:creationId xmlns:a16="http://schemas.microsoft.com/office/drawing/2014/main" id="{C078AFB1-6867-CBDF-13D2-CDD82498CF2C}"/>
              </a:ext>
            </a:extLst>
          </p:cNvPr>
          <p:cNvCxnSpPr>
            <a:stCxn id="9" idx="2"/>
            <a:endCxn id="15" idx="0"/>
          </p:cNvCxnSpPr>
          <p:nvPr/>
        </p:nvCxnSpPr>
        <p:spPr>
          <a:xfrm flipH="1">
            <a:off x="2708369" y="2004446"/>
            <a:ext cx="1" cy="109044"/>
          </a:xfrm>
          <a:prstGeom prst="line">
            <a:avLst/>
          </a:prstGeom>
        </p:spPr>
        <p:style>
          <a:lnRef idx="1">
            <a:schemeClr val="accent5"/>
          </a:lnRef>
          <a:fillRef idx="0">
            <a:schemeClr val="accent5"/>
          </a:fillRef>
          <a:effectRef idx="0">
            <a:schemeClr val="accent5"/>
          </a:effectRef>
          <a:fontRef idx="minor">
            <a:schemeClr val="tx1"/>
          </a:fontRef>
        </p:style>
      </p:cxnSp>
      <p:cxnSp>
        <p:nvCxnSpPr>
          <p:cNvPr id="90" name="Straight Connector 89">
            <a:extLst>
              <a:ext uri="{FF2B5EF4-FFF2-40B4-BE49-F238E27FC236}">
                <a16:creationId xmlns:a16="http://schemas.microsoft.com/office/drawing/2014/main" id="{EBDCE569-FF7A-D12A-C8E2-50EB5E6280B4}"/>
              </a:ext>
            </a:extLst>
          </p:cNvPr>
          <p:cNvCxnSpPr>
            <a:stCxn id="15" idx="2"/>
            <a:endCxn id="63" idx="0"/>
          </p:cNvCxnSpPr>
          <p:nvPr/>
        </p:nvCxnSpPr>
        <p:spPr>
          <a:xfrm flipH="1">
            <a:off x="1020398" y="3078969"/>
            <a:ext cx="1687971" cy="900096"/>
          </a:xfrm>
          <a:prstGeom prst="line">
            <a:avLst/>
          </a:prstGeom>
        </p:spPr>
        <p:style>
          <a:lnRef idx="1">
            <a:schemeClr val="accent5"/>
          </a:lnRef>
          <a:fillRef idx="0">
            <a:schemeClr val="accent5"/>
          </a:fillRef>
          <a:effectRef idx="0">
            <a:schemeClr val="accent5"/>
          </a:effectRef>
          <a:fontRef idx="minor">
            <a:schemeClr val="tx1"/>
          </a:fontRef>
        </p:style>
      </p:cxnSp>
      <p:cxnSp>
        <p:nvCxnSpPr>
          <p:cNvPr id="92" name="Straight Connector 91">
            <a:extLst>
              <a:ext uri="{FF2B5EF4-FFF2-40B4-BE49-F238E27FC236}">
                <a16:creationId xmlns:a16="http://schemas.microsoft.com/office/drawing/2014/main" id="{F7D71863-6F91-EA62-3AB2-D3669CD777EA}"/>
              </a:ext>
            </a:extLst>
          </p:cNvPr>
          <p:cNvCxnSpPr>
            <a:stCxn id="15" idx="2"/>
            <a:endCxn id="62" idx="0"/>
          </p:cNvCxnSpPr>
          <p:nvPr/>
        </p:nvCxnSpPr>
        <p:spPr>
          <a:xfrm flipH="1">
            <a:off x="2708368" y="3078969"/>
            <a:ext cx="1" cy="318132"/>
          </a:xfrm>
          <a:prstGeom prst="line">
            <a:avLst/>
          </a:prstGeom>
        </p:spPr>
        <p:style>
          <a:lnRef idx="1">
            <a:schemeClr val="accent5"/>
          </a:lnRef>
          <a:fillRef idx="0">
            <a:schemeClr val="accent5"/>
          </a:fillRef>
          <a:effectRef idx="0">
            <a:schemeClr val="accent5"/>
          </a:effectRef>
          <a:fontRef idx="minor">
            <a:schemeClr val="tx1"/>
          </a:fontRef>
        </p:style>
      </p:cxnSp>
      <p:cxnSp>
        <p:nvCxnSpPr>
          <p:cNvPr id="94" name="Straight Connector 93">
            <a:extLst>
              <a:ext uri="{FF2B5EF4-FFF2-40B4-BE49-F238E27FC236}">
                <a16:creationId xmlns:a16="http://schemas.microsoft.com/office/drawing/2014/main" id="{25C43850-713D-53F8-001C-DAA4AFF9C8BB}"/>
              </a:ext>
            </a:extLst>
          </p:cNvPr>
          <p:cNvCxnSpPr>
            <a:stCxn id="15" idx="2"/>
            <a:endCxn id="61" idx="0"/>
          </p:cNvCxnSpPr>
          <p:nvPr/>
        </p:nvCxnSpPr>
        <p:spPr>
          <a:xfrm>
            <a:off x="2708369" y="3078969"/>
            <a:ext cx="1587727" cy="930769"/>
          </a:xfrm>
          <a:prstGeom prst="line">
            <a:avLst/>
          </a:prstGeom>
        </p:spPr>
        <p:style>
          <a:lnRef idx="1">
            <a:schemeClr val="accent5"/>
          </a:lnRef>
          <a:fillRef idx="0">
            <a:schemeClr val="accent5"/>
          </a:fillRef>
          <a:effectRef idx="0">
            <a:schemeClr val="accent5"/>
          </a:effectRef>
          <a:fontRef idx="minor">
            <a:schemeClr val="tx1"/>
          </a:fontRef>
        </p:style>
      </p:cxnSp>
      <p:cxnSp>
        <p:nvCxnSpPr>
          <p:cNvPr id="96" name="Straight Connector 95">
            <a:extLst>
              <a:ext uri="{FF2B5EF4-FFF2-40B4-BE49-F238E27FC236}">
                <a16:creationId xmlns:a16="http://schemas.microsoft.com/office/drawing/2014/main" id="{37E19FCB-6768-EB79-8E68-B2BC01A31B97}"/>
              </a:ext>
            </a:extLst>
          </p:cNvPr>
          <p:cNvCxnSpPr>
            <a:stCxn id="62" idx="2"/>
            <a:endCxn id="48" idx="0"/>
          </p:cNvCxnSpPr>
          <p:nvPr/>
        </p:nvCxnSpPr>
        <p:spPr>
          <a:xfrm flipH="1">
            <a:off x="2708367" y="4294213"/>
            <a:ext cx="1" cy="216396"/>
          </a:xfrm>
          <a:prstGeom prst="line">
            <a:avLst/>
          </a:prstGeom>
        </p:spPr>
        <p:style>
          <a:lnRef idx="1">
            <a:schemeClr val="accent5"/>
          </a:lnRef>
          <a:fillRef idx="0">
            <a:schemeClr val="accent5"/>
          </a:fillRef>
          <a:effectRef idx="0">
            <a:schemeClr val="accent5"/>
          </a:effectRef>
          <a:fontRef idx="minor">
            <a:schemeClr val="tx1"/>
          </a:fontRef>
        </p:style>
      </p:cxnSp>
      <p:cxnSp>
        <p:nvCxnSpPr>
          <p:cNvPr id="99" name="Straight Connector 98">
            <a:extLst>
              <a:ext uri="{FF2B5EF4-FFF2-40B4-BE49-F238E27FC236}">
                <a16:creationId xmlns:a16="http://schemas.microsoft.com/office/drawing/2014/main" id="{B8EF2CE2-EA3E-578E-16B8-F12D2D52C4D6}"/>
              </a:ext>
            </a:extLst>
          </p:cNvPr>
          <p:cNvCxnSpPr>
            <a:stCxn id="48" idx="2"/>
            <a:endCxn id="49" idx="0"/>
          </p:cNvCxnSpPr>
          <p:nvPr/>
        </p:nvCxnSpPr>
        <p:spPr>
          <a:xfrm flipH="1">
            <a:off x="2708366" y="5194309"/>
            <a:ext cx="1" cy="255537"/>
          </a:xfrm>
          <a:prstGeom prst="line">
            <a:avLst/>
          </a:prstGeom>
        </p:spPr>
        <p:style>
          <a:lnRef idx="1">
            <a:schemeClr val="accent5"/>
          </a:lnRef>
          <a:fillRef idx="0">
            <a:schemeClr val="accent5"/>
          </a:fillRef>
          <a:effectRef idx="0">
            <a:schemeClr val="accent5"/>
          </a:effectRef>
          <a:fontRef idx="minor">
            <a:schemeClr val="tx1"/>
          </a:fontRef>
        </p:style>
      </p:cxnSp>
      <p:cxnSp>
        <p:nvCxnSpPr>
          <p:cNvPr id="102" name="Straight Connector 101">
            <a:extLst>
              <a:ext uri="{FF2B5EF4-FFF2-40B4-BE49-F238E27FC236}">
                <a16:creationId xmlns:a16="http://schemas.microsoft.com/office/drawing/2014/main" id="{2965037D-B1DC-FF7A-6687-F6985F471E32}"/>
              </a:ext>
            </a:extLst>
          </p:cNvPr>
          <p:cNvCxnSpPr>
            <a:cxnSpLocks/>
            <a:stCxn id="49" idx="2"/>
            <a:endCxn id="45" idx="0"/>
          </p:cNvCxnSpPr>
          <p:nvPr/>
        </p:nvCxnSpPr>
        <p:spPr>
          <a:xfrm flipH="1">
            <a:off x="2708365" y="6182351"/>
            <a:ext cx="1" cy="238198"/>
          </a:xfrm>
          <a:prstGeom prst="line">
            <a:avLst/>
          </a:prstGeom>
        </p:spPr>
        <p:style>
          <a:lnRef idx="1">
            <a:schemeClr val="accent5"/>
          </a:lnRef>
          <a:fillRef idx="0">
            <a:schemeClr val="accent5"/>
          </a:fillRef>
          <a:effectRef idx="0">
            <a:schemeClr val="accent5"/>
          </a:effectRef>
          <a:fontRef idx="minor">
            <a:schemeClr val="tx1"/>
          </a:fontRef>
        </p:style>
      </p:cxnSp>
      <p:cxnSp>
        <p:nvCxnSpPr>
          <p:cNvPr id="105" name="Straight Connector 104">
            <a:extLst>
              <a:ext uri="{FF2B5EF4-FFF2-40B4-BE49-F238E27FC236}">
                <a16:creationId xmlns:a16="http://schemas.microsoft.com/office/drawing/2014/main" id="{E6C3B06C-CACB-90FC-FACA-2FE32942CCBB}"/>
              </a:ext>
            </a:extLst>
          </p:cNvPr>
          <p:cNvCxnSpPr>
            <a:stCxn id="61" idx="2"/>
            <a:endCxn id="51" idx="0"/>
          </p:cNvCxnSpPr>
          <p:nvPr/>
        </p:nvCxnSpPr>
        <p:spPr>
          <a:xfrm flipH="1">
            <a:off x="4292390" y="4849270"/>
            <a:ext cx="3706" cy="110477"/>
          </a:xfrm>
          <a:prstGeom prst="line">
            <a:avLst/>
          </a:prstGeom>
        </p:spPr>
        <p:style>
          <a:lnRef idx="1">
            <a:schemeClr val="accent5"/>
          </a:lnRef>
          <a:fillRef idx="0">
            <a:schemeClr val="accent5"/>
          </a:fillRef>
          <a:effectRef idx="0">
            <a:schemeClr val="accent5"/>
          </a:effectRef>
          <a:fontRef idx="minor">
            <a:schemeClr val="tx1"/>
          </a:fontRef>
        </p:style>
      </p:cxnSp>
      <p:cxnSp>
        <p:nvCxnSpPr>
          <p:cNvPr id="107" name="Straight Connector 106">
            <a:extLst>
              <a:ext uri="{FF2B5EF4-FFF2-40B4-BE49-F238E27FC236}">
                <a16:creationId xmlns:a16="http://schemas.microsoft.com/office/drawing/2014/main" id="{32EA4C25-0B5E-0A98-2AAB-03FF139CA485}"/>
              </a:ext>
            </a:extLst>
          </p:cNvPr>
          <p:cNvCxnSpPr>
            <a:stCxn id="51" idx="2"/>
            <a:endCxn id="50" idx="0"/>
          </p:cNvCxnSpPr>
          <p:nvPr/>
        </p:nvCxnSpPr>
        <p:spPr>
          <a:xfrm>
            <a:off x="4292390" y="5685837"/>
            <a:ext cx="0" cy="131854"/>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008092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0" descr="background"/>
          <p:cNvSpPr txBox="1"/>
          <p:nvPr/>
        </p:nvSpPr>
        <p:spPr>
          <a:xfrm>
            <a:off x="457200" y="1140000"/>
            <a:ext cx="4114800" cy="342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endParaRPr sz="1800">
              <a:solidFill>
                <a:srgbClr val="000000"/>
              </a:solidFill>
              <a:latin typeface="Hanken Grotesk"/>
              <a:ea typeface="Hanken Grotesk"/>
              <a:cs typeface="Hanken Grotesk"/>
              <a:sym typeface="Hanken Grotesk"/>
            </a:endParaRPr>
          </a:p>
        </p:txBody>
      </p:sp>
      <p:sp>
        <p:nvSpPr>
          <p:cNvPr id="156" name="Google Shape;156;p20" descr="background"/>
          <p:cNvSpPr txBox="1"/>
          <p:nvPr/>
        </p:nvSpPr>
        <p:spPr>
          <a:xfrm>
            <a:off x="457200" y="445025"/>
            <a:ext cx="8229600" cy="57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b="1">
              <a:solidFill>
                <a:srgbClr val="000000"/>
              </a:solidFill>
              <a:latin typeface="Hanken Grotesk"/>
              <a:ea typeface="Hanken Grotesk"/>
              <a:cs typeface="Hanken Grotesk"/>
              <a:sym typeface="Hanken Grotesk"/>
            </a:endParaRPr>
          </a:p>
        </p:txBody>
      </p:sp>
      <p:sp>
        <p:nvSpPr>
          <p:cNvPr id="158" name="Google Shape;158;p20"/>
          <p:cNvSpPr txBox="1">
            <a:spLocks noGrp="1"/>
          </p:cNvSpPr>
          <p:nvPr>
            <p:ph type="sldNum" idx="12"/>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333333"/>
                </a:solidFill>
                <a:latin typeface="Inter"/>
                <a:ea typeface="Inter"/>
                <a:cs typeface="Inter"/>
                <a:sym typeface="Inter"/>
              </a:rPr>
              <a:t>11</a:t>
            </a:fld>
            <a:endParaRPr>
              <a:solidFill>
                <a:srgbClr val="333333"/>
              </a:solidFill>
              <a:latin typeface="Inter"/>
              <a:ea typeface="Inter"/>
              <a:cs typeface="Inter"/>
              <a:sym typeface="Inter"/>
            </a:endParaRPr>
          </a:p>
        </p:txBody>
      </p:sp>
      <p:sp>
        <p:nvSpPr>
          <p:cNvPr id="160" name="Google Shape;160;p20"/>
          <p:cNvSpPr txBox="1"/>
          <p:nvPr/>
        </p:nvSpPr>
        <p:spPr>
          <a:xfrm>
            <a:off x="451436" y="1534159"/>
            <a:ext cx="4512895" cy="569103"/>
          </a:xfrm>
          <a:prstGeom prst="rect">
            <a:avLst/>
          </a:prstGeom>
          <a:noFill/>
          <a:ln>
            <a:noFill/>
          </a:ln>
        </p:spPr>
        <p:txBody>
          <a:bodyPr spcFirstLastPara="1" wrap="square" lIns="91425" tIns="45700" rIns="91425" bIns="45700" anchor="t" anchorCtr="0">
            <a:noAutofit/>
          </a:bodyPr>
          <a:lstStyle/>
          <a:p>
            <a:pPr algn="just"/>
            <a:r>
              <a:rPr lang="en-US" sz="900" dirty="0">
                <a:solidFill>
                  <a:schemeClr val="dk1"/>
                </a:solidFill>
                <a:latin typeface="Inter"/>
                <a:ea typeface="Inter"/>
              </a:rPr>
              <a:t>Mary's Meals fundraise directly through the National Affiliate Network and International Fundraising Groups in </a:t>
            </a:r>
            <a:r>
              <a:rPr lang="en-US" sz="900" dirty="0">
                <a:solidFill>
                  <a:schemeClr val="tx1"/>
                </a:solidFill>
                <a:latin typeface="Inter"/>
                <a:ea typeface="Inter"/>
              </a:rPr>
              <a:t>22 countries, as well as internationally through Mary’s Meals International and our information </a:t>
            </a:r>
            <a:r>
              <a:rPr lang="en-US" sz="900" dirty="0" err="1">
                <a:solidFill>
                  <a:schemeClr val="tx1"/>
                </a:solidFill>
                <a:latin typeface="Inter"/>
                <a:ea typeface="Inter"/>
              </a:rPr>
              <a:t>centre</a:t>
            </a:r>
            <a:r>
              <a:rPr lang="en-US" sz="900" dirty="0">
                <a:solidFill>
                  <a:schemeClr val="tx1"/>
                </a:solidFill>
                <a:latin typeface="Inter"/>
                <a:ea typeface="Inter"/>
              </a:rPr>
              <a:t> in Medjugorje. </a:t>
            </a:r>
          </a:p>
          <a:p>
            <a:pPr algn="just"/>
            <a:endParaRPr lang="en-US" sz="900" dirty="0">
              <a:solidFill>
                <a:schemeClr val="tx1"/>
              </a:solidFill>
              <a:latin typeface="Inter"/>
              <a:ea typeface="Inter"/>
            </a:endParaRPr>
          </a:p>
          <a:p>
            <a:pPr marL="0" marR="0" lvl="0" indent="0" algn="just">
              <a:spcAft>
                <a:spcPts val="0"/>
              </a:spcAft>
              <a:buNone/>
            </a:pPr>
            <a:endParaRPr lang="en-US" sz="900" dirty="0">
              <a:solidFill>
                <a:schemeClr val="dk1"/>
              </a:solidFill>
              <a:latin typeface="Inter"/>
              <a:ea typeface="Inter"/>
            </a:endParaRPr>
          </a:p>
          <a:p>
            <a:pPr>
              <a:spcBef>
                <a:spcPts val="80"/>
              </a:spcBef>
            </a:pPr>
            <a:endParaRPr lang="en-US" sz="900" dirty="0">
              <a:solidFill>
                <a:schemeClr val="dk1"/>
              </a:solidFill>
              <a:latin typeface="Inter"/>
              <a:ea typeface="Inter"/>
              <a:cs typeface="Inter"/>
            </a:endParaRPr>
          </a:p>
          <a:p>
            <a:pPr>
              <a:spcBef>
                <a:spcPts val="80"/>
              </a:spcBef>
            </a:pPr>
            <a:endParaRPr lang="en-US" sz="900" dirty="0">
              <a:solidFill>
                <a:schemeClr val="dk1"/>
              </a:solidFill>
              <a:latin typeface="Inter"/>
              <a:ea typeface="Inter"/>
              <a:cs typeface="Inter"/>
            </a:endParaRPr>
          </a:p>
          <a:p>
            <a:pPr>
              <a:spcBef>
                <a:spcPts val="80"/>
              </a:spcBef>
            </a:pPr>
            <a:endParaRPr lang="en-US" sz="900" dirty="0">
              <a:solidFill>
                <a:schemeClr val="dk1"/>
              </a:solidFill>
              <a:latin typeface="Inter"/>
              <a:ea typeface="Inter"/>
              <a:cs typeface="Inter"/>
            </a:endParaRPr>
          </a:p>
          <a:p>
            <a:pPr>
              <a:spcBef>
                <a:spcPts val="80"/>
              </a:spcBef>
            </a:pPr>
            <a:endParaRPr lang="en-US" sz="900" dirty="0">
              <a:solidFill>
                <a:schemeClr val="dk1"/>
              </a:solidFill>
              <a:latin typeface="Inter"/>
              <a:ea typeface="Inter"/>
              <a:cs typeface="Inter"/>
            </a:endParaRPr>
          </a:p>
          <a:p>
            <a:pPr>
              <a:spcBef>
                <a:spcPts val="80"/>
              </a:spcBef>
            </a:pPr>
            <a:endParaRPr lang="en-US" sz="900" dirty="0">
              <a:solidFill>
                <a:schemeClr val="dk1"/>
              </a:solidFill>
              <a:latin typeface="Inter"/>
              <a:ea typeface="Inter"/>
              <a:cs typeface="Inter"/>
            </a:endParaRPr>
          </a:p>
          <a:p>
            <a:pPr>
              <a:spcBef>
                <a:spcPts val="80"/>
              </a:spcBef>
            </a:pPr>
            <a:endParaRPr lang="en-US" sz="900" dirty="0">
              <a:solidFill>
                <a:schemeClr val="dk1"/>
              </a:solidFill>
              <a:latin typeface="Inter"/>
              <a:ea typeface="Inter"/>
              <a:cs typeface="Inter"/>
            </a:endParaRPr>
          </a:p>
          <a:p>
            <a:pPr>
              <a:spcBef>
                <a:spcPts val="80"/>
              </a:spcBef>
            </a:pPr>
            <a:endParaRPr lang="en-US" sz="900" dirty="0">
              <a:solidFill>
                <a:schemeClr val="dk1"/>
              </a:solidFill>
              <a:latin typeface="Inter"/>
              <a:ea typeface="Inter"/>
              <a:cs typeface="Inter"/>
            </a:endParaRPr>
          </a:p>
          <a:p>
            <a:pPr>
              <a:spcBef>
                <a:spcPts val="80"/>
              </a:spcBef>
            </a:pPr>
            <a:endParaRPr lang="en-US" sz="900" dirty="0">
              <a:solidFill>
                <a:schemeClr val="dk1"/>
              </a:solidFill>
              <a:latin typeface="Inter"/>
              <a:ea typeface="Inter"/>
              <a:cs typeface="Inter"/>
            </a:endParaRPr>
          </a:p>
          <a:p>
            <a:pPr algn="just">
              <a:spcBef>
                <a:spcPts val="80"/>
              </a:spcBef>
            </a:pPr>
            <a:endParaRPr lang="en-US" sz="900" dirty="0">
              <a:solidFill>
                <a:schemeClr val="dk1"/>
              </a:solidFill>
              <a:latin typeface="Inter"/>
              <a:ea typeface="Inter"/>
              <a:cs typeface="Inter"/>
            </a:endParaRPr>
          </a:p>
          <a:p>
            <a:pPr algn="just">
              <a:spcBef>
                <a:spcPts val="80"/>
              </a:spcBef>
            </a:pPr>
            <a:endParaRPr lang="en-US" sz="900" dirty="0">
              <a:solidFill>
                <a:schemeClr val="dk1"/>
              </a:solidFill>
              <a:latin typeface="Inter"/>
              <a:ea typeface="Inter"/>
              <a:cs typeface="Inter"/>
            </a:endParaRPr>
          </a:p>
          <a:p>
            <a:pPr algn="just">
              <a:spcBef>
                <a:spcPts val="80"/>
              </a:spcBef>
            </a:pPr>
            <a:endParaRPr lang="en-US" sz="900" dirty="0">
              <a:solidFill>
                <a:schemeClr val="dk1"/>
              </a:solidFill>
              <a:latin typeface="Inter"/>
              <a:ea typeface="Inter"/>
              <a:cs typeface="Inter"/>
            </a:endParaRPr>
          </a:p>
        </p:txBody>
      </p:sp>
      <p:sp>
        <p:nvSpPr>
          <p:cNvPr id="4" name="Google Shape;109;p15">
            <a:extLst>
              <a:ext uri="{FF2B5EF4-FFF2-40B4-BE49-F238E27FC236}">
                <a16:creationId xmlns:a16="http://schemas.microsoft.com/office/drawing/2014/main" id="{3D291B0A-B08E-50D8-4705-B8966C509B3D}"/>
              </a:ext>
            </a:extLst>
          </p:cNvPr>
          <p:cNvSpPr txBox="1"/>
          <p:nvPr/>
        </p:nvSpPr>
        <p:spPr>
          <a:xfrm>
            <a:off x="451436" y="633004"/>
            <a:ext cx="4327454" cy="769441"/>
          </a:xfrm>
          <a:prstGeom prst="rect">
            <a:avLst/>
          </a:prstGeom>
          <a:noFill/>
          <a:ln>
            <a:noFill/>
          </a:ln>
        </p:spPr>
        <p:txBody>
          <a:bodyPr spcFirstLastPara="1" wrap="square" lIns="91425" tIns="45700" rIns="91425" bIns="45700" anchor="t" anchorCtr="0">
            <a:noAutofit/>
          </a:bodyPr>
          <a:lstStyle/>
          <a:p>
            <a:r>
              <a:rPr lang="en-US" sz="2200">
                <a:solidFill>
                  <a:schemeClr val="bg2">
                    <a:lumMod val="50000"/>
                  </a:schemeClr>
                </a:solidFill>
                <a:latin typeface="Inter"/>
                <a:ea typeface="Inter"/>
              </a:rPr>
              <a:t>Our Fundraising Network</a:t>
            </a:r>
          </a:p>
        </p:txBody>
      </p:sp>
      <p:cxnSp>
        <p:nvCxnSpPr>
          <p:cNvPr id="5" name="Google Shape;111;p15">
            <a:extLst>
              <a:ext uri="{FF2B5EF4-FFF2-40B4-BE49-F238E27FC236}">
                <a16:creationId xmlns:a16="http://schemas.microsoft.com/office/drawing/2014/main" id="{0695C6A4-802C-F184-B530-3D2827A3901E}"/>
              </a:ext>
            </a:extLst>
          </p:cNvPr>
          <p:cNvCxnSpPr/>
          <p:nvPr/>
        </p:nvCxnSpPr>
        <p:spPr>
          <a:xfrm>
            <a:off x="551920" y="1306113"/>
            <a:ext cx="1571227" cy="0"/>
          </a:xfrm>
          <a:prstGeom prst="straightConnector1">
            <a:avLst/>
          </a:prstGeom>
          <a:noFill/>
          <a:ln w="19050" cap="flat" cmpd="sng">
            <a:solidFill>
              <a:srgbClr val="00B0F0"/>
            </a:solidFill>
            <a:prstDash val="solid"/>
            <a:miter lim="800000"/>
            <a:headEnd type="none" w="sm" len="sm"/>
            <a:tailEnd type="none" w="sm" len="sm"/>
          </a:ln>
        </p:spPr>
      </p:cxnSp>
      <p:sp>
        <p:nvSpPr>
          <p:cNvPr id="6" name="Google Shape;160;p20">
            <a:extLst>
              <a:ext uri="{FF2B5EF4-FFF2-40B4-BE49-F238E27FC236}">
                <a16:creationId xmlns:a16="http://schemas.microsoft.com/office/drawing/2014/main" id="{DE6B798B-3210-A212-23E9-1CFBAFCBAA04}"/>
              </a:ext>
            </a:extLst>
          </p:cNvPr>
          <p:cNvSpPr txBox="1"/>
          <p:nvPr/>
        </p:nvSpPr>
        <p:spPr>
          <a:xfrm>
            <a:off x="551920" y="5269817"/>
            <a:ext cx="4512895" cy="1466422"/>
          </a:xfrm>
          <a:prstGeom prst="rect">
            <a:avLst/>
          </a:prstGeom>
          <a:noFill/>
          <a:ln>
            <a:noFill/>
          </a:ln>
        </p:spPr>
        <p:txBody>
          <a:bodyPr spcFirstLastPara="1" wrap="square" lIns="91425" tIns="45700" rIns="91425" bIns="45700" anchor="t" anchorCtr="0">
            <a:noAutofit/>
          </a:bodyPr>
          <a:lstStyle/>
          <a:p>
            <a:pPr algn="just"/>
            <a:r>
              <a:rPr lang="en-US" sz="900" b="1">
                <a:solidFill>
                  <a:schemeClr val="dk1"/>
                </a:solidFill>
                <a:latin typeface="Inter"/>
                <a:ea typeface="Inter"/>
              </a:rPr>
              <a:t>Where to find more information on our website</a:t>
            </a:r>
          </a:p>
          <a:p>
            <a:pPr algn="just"/>
            <a:endParaRPr lang="en-US" sz="900">
              <a:solidFill>
                <a:schemeClr val="dk1"/>
              </a:solidFill>
              <a:latin typeface="Inter"/>
              <a:ea typeface="Inter"/>
            </a:endParaRPr>
          </a:p>
          <a:p>
            <a:pPr algn="just"/>
            <a:r>
              <a:rPr lang="en-US" sz="900">
                <a:solidFill>
                  <a:srgbClr val="0070C0"/>
                </a:solidFill>
                <a:latin typeface="Inter"/>
                <a:ea typeface="Inter"/>
                <a:hlinkClick r:id="rId3">
                  <a:extLst>
                    <a:ext uri="{A12FA001-AC4F-418D-AE19-62706E023703}">
                      <ahyp:hlinkClr xmlns:ahyp="http://schemas.microsoft.com/office/drawing/2018/hyperlinkcolor" val="tx"/>
                    </a:ext>
                  </a:extLst>
                </a:hlinkClick>
              </a:rPr>
              <a:t>Where we work</a:t>
            </a:r>
            <a:endParaRPr lang="en-US" sz="900">
              <a:solidFill>
                <a:srgbClr val="0070C0"/>
              </a:solidFill>
              <a:latin typeface="Inter"/>
              <a:ea typeface="Inter"/>
            </a:endParaRPr>
          </a:p>
          <a:p>
            <a:pPr algn="just"/>
            <a:endParaRPr lang="en-US" sz="900">
              <a:solidFill>
                <a:srgbClr val="0070C0"/>
              </a:solidFill>
              <a:latin typeface="Inter"/>
              <a:ea typeface="Inter"/>
            </a:endParaRPr>
          </a:p>
          <a:p>
            <a:pPr algn="just"/>
            <a:r>
              <a:rPr lang="en-US" sz="900">
                <a:solidFill>
                  <a:srgbClr val="0070C0"/>
                </a:solidFill>
                <a:latin typeface="Inter"/>
                <a:ea typeface="Inter"/>
                <a:hlinkClick r:id="rId4">
                  <a:extLst>
                    <a:ext uri="{A12FA001-AC4F-418D-AE19-62706E023703}">
                      <ahyp:hlinkClr xmlns:ahyp="http://schemas.microsoft.com/office/drawing/2018/hyperlinkcolor" val="tx"/>
                    </a:ext>
                  </a:extLst>
                </a:hlinkClick>
              </a:rPr>
              <a:t>Our Impact</a:t>
            </a:r>
            <a:endParaRPr lang="en-US" sz="900">
              <a:solidFill>
                <a:srgbClr val="0070C0"/>
              </a:solidFill>
              <a:latin typeface="Inter"/>
              <a:ea typeface="Inter"/>
            </a:endParaRPr>
          </a:p>
          <a:p>
            <a:pPr algn="just"/>
            <a:endParaRPr lang="en-US" sz="900">
              <a:solidFill>
                <a:srgbClr val="0070C0"/>
              </a:solidFill>
              <a:latin typeface="Inter"/>
              <a:ea typeface="Inter"/>
            </a:endParaRPr>
          </a:p>
          <a:p>
            <a:pPr algn="just"/>
            <a:r>
              <a:rPr lang="en-GB" sz="900">
                <a:solidFill>
                  <a:srgbClr val="0070C0"/>
                </a:solidFill>
                <a:latin typeface="Inter" panose="020B0604020202020204" charset="0"/>
                <a:ea typeface="Inter" panose="020B0604020202020204" charset="0"/>
                <a:hlinkClick r:id="rId5">
                  <a:extLst>
                    <a:ext uri="{A12FA001-AC4F-418D-AE19-62706E023703}">
                      <ahyp:hlinkClr xmlns:ahyp="http://schemas.microsoft.com/office/drawing/2018/hyperlinkcolor" val="tx"/>
                    </a:ext>
                  </a:extLst>
                </a:hlinkClick>
              </a:rPr>
              <a:t>Books &amp; Films </a:t>
            </a:r>
            <a:endParaRPr lang="en-GB" sz="900">
              <a:solidFill>
                <a:srgbClr val="0070C0"/>
              </a:solidFill>
              <a:latin typeface="Inter" panose="020B0604020202020204" charset="0"/>
              <a:ea typeface="Inter" panose="020B0604020202020204" charset="0"/>
            </a:endParaRPr>
          </a:p>
          <a:p>
            <a:pPr algn="just"/>
            <a:endParaRPr lang="en-GB" sz="900">
              <a:solidFill>
                <a:srgbClr val="0070C0"/>
              </a:solidFill>
              <a:latin typeface="Inter" panose="020B0604020202020204" charset="0"/>
              <a:ea typeface="Inter" panose="020B0604020202020204" charset="0"/>
            </a:endParaRPr>
          </a:p>
          <a:p>
            <a:pPr>
              <a:spcBef>
                <a:spcPts val="80"/>
              </a:spcBef>
            </a:pPr>
            <a:r>
              <a:rPr lang="en-GB" sz="900">
                <a:solidFill>
                  <a:srgbClr val="0070C0"/>
                </a:solidFill>
                <a:latin typeface="Inter" panose="020B0604020202020204" charset="0"/>
                <a:ea typeface="Inter" panose="020B0604020202020204" charset="0"/>
                <a:hlinkClick r:id="rId6"/>
              </a:rPr>
              <a:t>Mary's Meals</a:t>
            </a:r>
            <a:endParaRPr lang="en-US" sz="900">
              <a:solidFill>
                <a:srgbClr val="0070C0"/>
              </a:solidFill>
              <a:latin typeface="Inter" panose="020B0604020202020204" charset="0"/>
              <a:ea typeface="Inter" panose="020B0604020202020204" charset="0"/>
              <a:cs typeface="Inter"/>
            </a:endParaRPr>
          </a:p>
          <a:p>
            <a:pPr>
              <a:spcBef>
                <a:spcPts val="80"/>
              </a:spcBef>
            </a:pPr>
            <a:endParaRPr lang="en-US" sz="900">
              <a:solidFill>
                <a:schemeClr val="dk1"/>
              </a:solidFill>
              <a:latin typeface="Inter"/>
              <a:ea typeface="Inter"/>
              <a:cs typeface="Inter"/>
            </a:endParaRPr>
          </a:p>
          <a:p>
            <a:pPr>
              <a:spcBef>
                <a:spcPts val="80"/>
              </a:spcBef>
            </a:pPr>
            <a:endParaRPr lang="en-US" sz="900">
              <a:solidFill>
                <a:schemeClr val="dk1"/>
              </a:solidFill>
              <a:latin typeface="Inter"/>
              <a:ea typeface="Inter"/>
              <a:cs typeface="Inter"/>
            </a:endParaRPr>
          </a:p>
          <a:p>
            <a:pPr>
              <a:spcBef>
                <a:spcPts val="80"/>
              </a:spcBef>
            </a:pPr>
            <a:endParaRPr lang="en-US" sz="900">
              <a:solidFill>
                <a:schemeClr val="dk1"/>
              </a:solidFill>
              <a:latin typeface="Inter"/>
              <a:ea typeface="Inter"/>
              <a:cs typeface="Inter"/>
            </a:endParaRPr>
          </a:p>
          <a:p>
            <a:pPr>
              <a:spcBef>
                <a:spcPts val="80"/>
              </a:spcBef>
            </a:pPr>
            <a:endParaRPr lang="en-US" sz="900">
              <a:solidFill>
                <a:schemeClr val="dk1"/>
              </a:solidFill>
              <a:latin typeface="Inter"/>
              <a:ea typeface="Inter"/>
              <a:cs typeface="Inter"/>
            </a:endParaRPr>
          </a:p>
          <a:p>
            <a:pPr>
              <a:spcBef>
                <a:spcPts val="80"/>
              </a:spcBef>
            </a:pPr>
            <a:endParaRPr lang="en-US" sz="900">
              <a:solidFill>
                <a:schemeClr val="dk1"/>
              </a:solidFill>
              <a:latin typeface="Inter"/>
              <a:ea typeface="Inter"/>
              <a:cs typeface="Inter"/>
            </a:endParaRPr>
          </a:p>
          <a:p>
            <a:pPr algn="just">
              <a:spcBef>
                <a:spcPts val="80"/>
              </a:spcBef>
            </a:pPr>
            <a:endParaRPr lang="en-US" sz="900">
              <a:solidFill>
                <a:schemeClr val="dk1"/>
              </a:solidFill>
              <a:latin typeface="Inter"/>
              <a:ea typeface="Inter"/>
              <a:cs typeface="Inter"/>
            </a:endParaRPr>
          </a:p>
          <a:p>
            <a:pPr algn="just">
              <a:spcBef>
                <a:spcPts val="80"/>
              </a:spcBef>
            </a:pPr>
            <a:endParaRPr lang="en-US" sz="900">
              <a:solidFill>
                <a:schemeClr val="dk1"/>
              </a:solidFill>
              <a:latin typeface="Inter"/>
              <a:ea typeface="Inter"/>
              <a:cs typeface="Inter"/>
            </a:endParaRPr>
          </a:p>
          <a:p>
            <a:pPr algn="just">
              <a:spcBef>
                <a:spcPts val="80"/>
              </a:spcBef>
            </a:pPr>
            <a:endParaRPr lang="en-US" sz="900">
              <a:solidFill>
                <a:schemeClr val="dk1"/>
              </a:solidFill>
              <a:latin typeface="Inter"/>
              <a:ea typeface="Inter"/>
              <a:cs typeface="Inter"/>
            </a:endParaRPr>
          </a:p>
        </p:txBody>
      </p:sp>
      <p:pic>
        <p:nvPicPr>
          <p:cNvPr id="3" name="Picture 2">
            <a:extLst>
              <a:ext uri="{FF2B5EF4-FFF2-40B4-BE49-F238E27FC236}">
                <a16:creationId xmlns:a16="http://schemas.microsoft.com/office/drawing/2014/main" id="{98E2D9FD-BF5E-AD7E-8F94-A721FCE60BCD}"/>
              </a:ext>
            </a:extLst>
          </p:cNvPr>
          <p:cNvPicPr>
            <a:picLocks noChangeAspect="1"/>
          </p:cNvPicPr>
          <p:nvPr/>
        </p:nvPicPr>
        <p:blipFill>
          <a:blip r:embed="rId7"/>
          <a:stretch>
            <a:fillRect/>
          </a:stretch>
        </p:blipFill>
        <p:spPr>
          <a:xfrm>
            <a:off x="-1" y="2152536"/>
            <a:ext cx="5330825" cy="2932898"/>
          </a:xfrm>
          <a:prstGeom prst="rect">
            <a:avLst/>
          </a:prstGeom>
        </p:spPr>
      </p:pic>
    </p:spTree>
    <p:extLst>
      <p:ext uri="{BB962C8B-B14F-4D97-AF65-F5344CB8AC3E}">
        <p14:creationId xmlns:p14="http://schemas.microsoft.com/office/powerpoint/2010/main" val="891167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A56F7-29D7-CF1A-F58D-BDA7C6BBC5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4" name="Picture 3">
            <a:extLst>
              <a:ext uri="{FF2B5EF4-FFF2-40B4-BE49-F238E27FC236}">
                <a16:creationId xmlns:a16="http://schemas.microsoft.com/office/drawing/2014/main" id="{D8473494-406E-072F-0654-47576EC1E065}"/>
              </a:ext>
            </a:extLst>
          </p:cNvPr>
          <p:cNvPicPr>
            <a:picLocks noChangeAspect="1"/>
          </p:cNvPicPr>
          <p:nvPr/>
        </p:nvPicPr>
        <p:blipFill>
          <a:blip r:embed="rId2"/>
          <a:stretch>
            <a:fillRect/>
          </a:stretch>
        </p:blipFill>
        <p:spPr>
          <a:xfrm>
            <a:off x="132822" y="1447824"/>
            <a:ext cx="4951290" cy="5818737"/>
          </a:xfrm>
          <a:prstGeom prst="rect">
            <a:avLst/>
          </a:prstGeom>
        </p:spPr>
      </p:pic>
      <p:sp>
        <p:nvSpPr>
          <p:cNvPr id="3" name="Google Shape;109;p15">
            <a:extLst>
              <a:ext uri="{FF2B5EF4-FFF2-40B4-BE49-F238E27FC236}">
                <a16:creationId xmlns:a16="http://schemas.microsoft.com/office/drawing/2014/main" id="{8E912C4B-4997-45B0-DBCF-687343817704}"/>
              </a:ext>
            </a:extLst>
          </p:cNvPr>
          <p:cNvSpPr txBox="1"/>
          <p:nvPr/>
        </p:nvSpPr>
        <p:spPr>
          <a:xfrm>
            <a:off x="451436" y="678383"/>
            <a:ext cx="4327454" cy="769441"/>
          </a:xfrm>
          <a:prstGeom prst="rect">
            <a:avLst/>
          </a:prstGeom>
          <a:noFill/>
          <a:ln>
            <a:noFill/>
          </a:ln>
        </p:spPr>
        <p:txBody>
          <a:bodyPr spcFirstLastPara="1" wrap="square" lIns="91425" tIns="45700" rIns="91425" bIns="45700" anchor="t" anchorCtr="0">
            <a:noAutofit/>
          </a:bodyPr>
          <a:lstStyle/>
          <a:p>
            <a:r>
              <a:rPr lang="en-US" sz="2200">
                <a:solidFill>
                  <a:schemeClr val="bg2">
                    <a:lumMod val="50000"/>
                  </a:schemeClr>
                </a:solidFill>
                <a:latin typeface="Inter"/>
                <a:ea typeface="Inter"/>
              </a:rPr>
              <a:t>How we work </a:t>
            </a:r>
          </a:p>
        </p:txBody>
      </p:sp>
      <p:cxnSp>
        <p:nvCxnSpPr>
          <p:cNvPr id="5" name="Google Shape;111;p15">
            <a:extLst>
              <a:ext uri="{FF2B5EF4-FFF2-40B4-BE49-F238E27FC236}">
                <a16:creationId xmlns:a16="http://schemas.microsoft.com/office/drawing/2014/main" id="{16B498DF-B141-BE16-E22F-B33BD30B025F}"/>
              </a:ext>
            </a:extLst>
          </p:cNvPr>
          <p:cNvCxnSpPr/>
          <p:nvPr/>
        </p:nvCxnSpPr>
        <p:spPr>
          <a:xfrm>
            <a:off x="551920" y="1306113"/>
            <a:ext cx="1571227" cy="0"/>
          </a:xfrm>
          <a:prstGeom prst="straightConnector1">
            <a:avLst/>
          </a:prstGeom>
          <a:noFill/>
          <a:ln w="19050" cap="flat" cmpd="sng">
            <a:solidFill>
              <a:srgbClr val="00B0F0"/>
            </a:solidFill>
            <a:prstDash val="solid"/>
            <a:miter lim="800000"/>
            <a:headEnd type="none" w="sm" len="sm"/>
            <a:tailEnd type="none" w="sm" len="sm"/>
          </a:ln>
        </p:spPr>
      </p:cxnSp>
    </p:spTree>
    <p:extLst>
      <p:ext uri="{BB962C8B-B14F-4D97-AF65-F5344CB8AC3E}">
        <p14:creationId xmlns:p14="http://schemas.microsoft.com/office/powerpoint/2010/main" val="828646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a:extLst>
            <a:ext uri="{FF2B5EF4-FFF2-40B4-BE49-F238E27FC236}">
              <a16:creationId xmlns:a16="http://schemas.microsoft.com/office/drawing/2014/main" id="{68C3143C-56D0-708F-5E73-96FD71C75337}"/>
            </a:ext>
          </a:extLst>
        </p:cNvPr>
        <p:cNvGrpSpPr/>
        <p:nvPr/>
      </p:nvGrpSpPr>
      <p:grpSpPr>
        <a:xfrm>
          <a:off x="0" y="0"/>
          <a:ext cx="0" cy="0"/>
          <a:chOff x="0" y="0"/>
          <a:chExt cx="0" cy="0"/>
        </a:xfrm>
      </p:grpSpPr>
      <p:sp>
        <p:nvSpPr>
          <p:cNvPr id="167" name="Google Shape;167;p21">
            <a:extLst>
              <a:ext uri="{FF2B5EF4-FFF2-40B4-BE49-F238E27FC236}">
                <a16:creationId xmlns:a16="http://schemas.microsoft.com/office/drawing/2014/main" id="{F6A335F5-545C-5BEA-1D2F-31E0B3B86699}"/>
              </a:ext>
            </a:extLst>
          </p:cNvPr>
          <p:cNvSpPr txBox="1">
            <a:spLocks noGrp="1"/>
          </p:cNvSpPr>
          <p:nvPr>
            <p:ph type="sldNum" idx="12"/>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333333"/>
                </a:solidFill>
                <a:latin typeface="Inter"/>
                <a:ea typeface="Inter"/>
                <a:cs typeface="Inter"/>
                <a:sym typeface="Inter"/>
              </a:rPr>
              <a:t>13</a:t>
            </a:fld>
            <a:endParaRPr>
              <a:solidFill>
                <a:srgbClr val="333333"/>
              </a:solidFill>
              <a:latin typeface="Inter"/>
              <a:ea typeface="Inter"/>
              <a:cs typeface="Inter"/>
              <a:sym typeface="Inter"/>
            </a:endParaRPr>
          </a:p>
        </p:txBody>
      </p:sp>
      <p:sp>
        <p:nvSpPr>
          <p:cNvPr id="169" name="Google Shape;169;p21">
            <a:extLst>
              <a:ext uri="{FF2B5EF4-FFF2-40B4-BE49-F238E27FC236}">
                <a16:creationId xmlns:a16="http://schemas.microsoft.com/office/drawing/2014/main" id="{5456FCDB-3582-4C6E-6115-FD2D7CDDA10A}"/>
              </a:ext>
            </a:extLst>
          </p:cNvPr>
          <p:cNvSpPr txBox="1"/>
          <p:nvPr/>
        </p:nvSpPr>
        <p:spPr>
          <a:xfrm>
            <a:off x="451435" y="1391602"/>
            <a:ext cx="4427951" cy="3228029"/>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900" dirty="0">
                <a:solidFill>
                  <a:schemeClr val="tx1"/>
                </a:solidFill>
                <a:latin typeface="Inter"/>
                <a:ea typeface="Inter"/>
              </a:rPr>
              <a:t>Our processes are informal and informative.  We are keen to get to know more about you, your experience, your motivations and hopefully give you a clear picture of the opportunity and life here at Mary’s Meals International. </a:t>
            </a:r>
          </a:p>
          <a:p>
            <a:pPr marL="228600" indent="-228600">
              <a:buFont typeface="Arial" panose="020B0604020202020204" pitchFamily="34" charset="0"/>
              <a:buChar char="•"/>
            </a:pPr>
            <a:r>
              <a:rPr lang="en-GB" sz="900" dirty="0">
                <a:solidFill>
                  <a:schemeClr val="tx1"/>
                </a:solidFill>
                <a:latin typeface="Inter"/>
                <a:ea typeface="Inter"/>
              </a:rPr>
              <a:t>Initial MS Teams call with Head of Recruitment</a:t>
            </a:r>
          </a:p>
          <a:p>
            <a:pPr marL="228600" indent="-228600">
              <a:buFont typeface="Arial" panose="020B0604020202020204" pitchFamily="34" charset="0"/>
              <a:buChar char="•"/>
            </a:pPr>
            <a:endParaRPr lang="en-GB" sz="900" dirty="0">
              <a:solidFill>
                <a:schemeClr val="tx1"/>
              </a:solidFill>
              <a:latin typeface="Inter" panose="020B0604020202020204" charset="0"/>
              <a:ea typeface="Inter" panose="020B0604020202020204" charset="0"/>
              <a:cs typeface="Arial" panose="020B0604020202020204" pitchFamily="34" charset="0"/>
            </a:endParaRPr>
          </a:p>
          <a:p>
            <a:pPr marL="228600" indent="-228600">
              <a:buFont typeface="Arial" panose="020B0604020202020204" pitchFamily="34" charset="0"/>
              <a:buChar char="•"/>
            </a:pPr>
            <a:r>
              <a:rPr lang="en-GB" sz="900" dirty="0">
                <a:solidFill>
                  <a:schemeClr val="tx1"/>
                </a:solidFill>
                <a:latin typeface="Inter"/>
                <a:ea typeface="Inter"/>
              </a:rPr>
              <a:t>Interview with Chief Growth Officer, Executive Director – MMUSA and Head of Recruitment</a:t>
            </a:r>
            <a:endParaRPr lang="en-GB" sz="900" dirty="0">
              <a:solidFill>
                <a:schemeClr val="tx1"/>
              </a:solidFill>
              <a:latin typeface="Inter" panose="020B0604020202020204" charset="0"/>
              <a:ea typeface="Inter" panose="020B0604020202020204" charset="0"/>
              <a:cs typeface="Arial" panose="020B0604020202020204" pitchFamily="34" charset="0"/>
            </a:endParaRPr>
          </a:p>
          <a:p>
            <a:pPr marL="228600" indent="-228600">
              <a:buFont typeface="Arial" panose="020B0604020202020204" pitchFamily="34" charset="0"/>
              <a:buChar char="•"/>
            </a:pPr>
            <a:endParaRPr lang="en-GB" sz="900" dirty="0">
              <a:solidFill>
                <a:schemeClr val="tx1"/>
              </a:solidFill>
              <a:latin typeface="Inter" panose="020B0604020202020204" charset="0"/>
              <a:ea typeface="Inter" panose="020B0604020202020204" charset="0"/>
              <a:cs typeface="Arial" panose="020B0604020202020204" pitchFamily="34" charset="0"/>
            </a:endParaRPr>
          </a:p>
          <a:p>
            <a:pPr marL="228600" indent="-228600">
              <a:buFont typeface="Arial" panose="020B0604020202020204" pitchFamily="34" charset="0"/>
              <a:buChar char="•"/>
            </a:pPr>
            <a:r>
              <a:rPr lang="en-GB" sz="900" dirty="0">
                <a:solidFill>
                  <a:schemeClr val="tx1"/>
                </a:solidFill>
                <a:latin typeface="Inter"/>
                <a:ea typeface="Inter"/>
              </a:rPr>
              <a:t>Final interview with Chief Growth Officer and CEO &amp; Founder. </a:t>
            </a:r>
          </a:p>
          <a:p>
            <a:endParaRPr lang="en-GB" sz="1200" b="1" dirty="0">
              <a:solidFill>
                <a:schemeClr val="tx1"/>
              </a:solidFill>
              <a:latin typeface="Inter" panose="020B0604020202020204" charset="0"/>
              <a:ea typeface="Inter" panose="020B0604020202020204" charset="0"/>
              <a:cs typeface="Arial" panose="020B0604020202020204" pitchFamily="34" charset="0"/>
            </a:endParaRPr>
          </a:p>
          <a:p>
            <a:pPr>
              <a:lnSpc>
                <a:spcPct val="107000"/>
              </a:lnSpc>
              <a:spcAft>
                <a:spcPts val="800"/>
              </a:spcAft>
            </a:pPr>
            <a:r>
              <a:rPr lang="en-GB" sz="1200" b="1" dirty="0">
                <a:solidFill>
                  <a:schemeClr val="tx1"/>
                </a:solidFill>
                <a:latin typeface="Inter"/>
                <a:ea typeface="Inter"/>
              </a:rPr>
              <a:t>How to Apply for this Role</a:t>
            </a:r>
          </a:p>
          <a:p>
            <a:pPr>
              <a:lnSpc>
                <a:spcPct val="107000"/>
              </a:lnSpc>
              <a:spcAft>
                <a:spcPts val="800"/>
              </a:spcAft>
            </a:pPr>
            <a:r>
              <a:rPr lang="en-GB" sz="900" dirty="0">
                <a:solidFill>
                  <a:schemeClr val="tx1"/>
                </a:solidFill>
                <a:latin typeface="Inter"/>
                <a:ea typeface="Inter"/>
              </a:rPr>
              <a:t>If you are inspired to join our movement and vision, if our mission and values resonate with you, we would love to hear from you. To apply please visit our Work With Us page, </a:t>
            </a:r>
            <a:r>
              <a:rPr lang="en-GB" sz="900" dirty="0">
                <a:latin typeface="Inter"/>
                <a:hlinkClick r:id="rId3"/>
              </a:rPr>
              <a:t>Work with us | Mary's Meals</a:t>
            </a:r>
            <a:r>
              <a:rPr lang="en-GB" sz="900" dirty="0">
                <a:latin typeface="Inter"/>
              </a:rPr>
              <a:t> </a:t>
            </a:r>
          </a:p>
          <a:p>
            <a:pPr>
              <a:lnSpc>
                <a:spcPct val="107000"/>
              </a:lnSpc>
              <a:spcAft>
                <a:spcPts val="800"/>
              </a:spcAft>
            </a:pPr>
            <a:r>
              <a:rPr lang="en-GB" sz="900" dirty="0">
                <a:latin typeface="Inter"/>
                <a:ea typeface="Inter"/>
              </a:rPr>
              <a:t>Please include your CV and a succinct covering letter of no more than 1 page, sharing why this role would be a great fit for you and why you want to work for Mary’s Meals International. </a:t>
            </a:r>
            <a:r>
              <a:rPr lang="en-GB" sz="900" dirty="0">
                <a:solidFill>
                  <a:schemeClr val="tx1"/>
                </a:solidFill>
                <a:latin typeface="Inter"/>
                <a:ea typeface="Inter"/>
              </a:rPr>
              <a:t>For any enquiries or questions regarding the role or to discuss any adjustments to our recruitment process please email Leanne Gordon – Head of Recruitment at </a:t>
            </a:r>
            <a:r>
              <a:rPr lang="en-GB" sz="900" dirty="0">
                <a:solidFill>
                  <a:schemeClr val="tx1"/>
                </a:solidFill>
                <a:latin typeface="Inter"/>
                <a:ea typeface="Inter"/>
                <a:hlinkClick r:id="rId4">
                  <a:extLst>
                    <a:ext uri="{A12FA001-AC4F-418D-AE19-62706E023703}">
                      <ahyp:hlinkClr xmlns:ahyp="http://schemas.microsoft.com/office/drawing/2018/hyperlinkcolor" val="tx"/>
                    </a:ext>
                  </a:extLst>
                </a:hlinkClick>
              </a:rPr>
              <a:t>jobs.mmi@marysmeals.org</a:t>
            </a:r>
            <a:r>
              <a:rPr lang="en-GB" sz="900" dirty="0">
                <a:solidFill>
                  <a:schemeClr val="tx1"/>
                </a:solidFill>
                <a:latin typeface="Inter"/>
                <a:ea typeface="Inter"/>
              </a:rPr>
              <a:t> </a:t>
            </a:r>
          </a:p>
          <a:p>
            <a:endParaRPr lang="en-GB" sz="900" dirty="0">
              <a:solidFill>
                <a:schemeClr val="tx1"/>
              </a:solidFill>
              <a:latin typeface="Arial" panose="020B0604020202020204" pitchFamily="34" charset="0"/>
              <a:cs typeface="Arial" panose="020B0604020202020204" pitchFamily="34" charset="0"/>
            </a:endParaRPr>
          </a:p>
          <a:p>
            <a:pPr>
              <a:lnSpc>
                <a:spcPct val="107000"/>
              </a:lnSpc>
              <a:spcAft>
                <a:spcPts val="800"/>
              </a:spcAft>
            </a:pPr>
            <a:endParaRPr lang="en-US" sz="900" dirty="0">
              <a:solidFill>
                <a:schemeClr val="tx1"/>
              </a:solidFill>
              <a:latin typeface="Inter" panose="020B0604020202020204" charset="0"/>
              <a:ea typeface="Inter" panose="020B0604020202020204" charset="0"/>
            </a:endParaRPr>
          </a:p>
          <a:p>
            <a:pPr marL="0" marR="0" lvl="0" indent="0" algn="just" rtl="0">
              <a:lnSpc>
                <a:spcPct val="115000"/>
              </a:lnSpc>
              <a:spcBef>
                <a:spcPts val="80"/>
              </a:spcBef>
              <a:spcAft>
                <a:spcPts val="0"/>
              </a:spcAft>
              <a:buNone/>
            </a:pPr>
            <a:endParaRPr sz="1000" dirty="0">
              <a:solidFill>
                <a:schemeClr val="bg2">
                  <a:lumMod val="50000"/>
                </a:schemeClr>
              </a:solidFill>
              <a:latin typeface="Inter"/>
              <a:ea typeface="Inter"/>
              <a:cs typeface="Inter"/>
              <a:sym typeface="Inter"/>
            </a:endParaRPr>
          </a:p>
        </p:txBody>
      </p:sp>
      <p:cxnSp>
        <p:nvCxnSpPr>
          <p:cNvPr id="3" name="Google Shape;111;p15">
            <a:extLst>
              <a:ext uri="{FF2B5EF4-FFF2-40B4-BE49-F238E27FC236}">
                <a16:creationId xmlns:a16="http://schemas.microsoft.com/office/drawing/2014/main" id="{162798CB-EB67-FA47-58CF-252CAED7A8EF}"/>
              </a:ext>
            </a:extLst>
          </p:cNvPr>
          <p:cNvCxnSpPr/>
          <p:nvPr/>
        </p:nvCxnSpPr>
        <p:spPr>
          <a:xfrm>
            <a:off x="551920" y="1306113"/>
            <a:ext cx="1571227" cy="0"/>
          </a:xfrm>
          <a:prstGeom prst="straightConnector1">
            <a:avLst/>
          </a:prstGeom>
          <a:noFill/>
          <a:ln w="19050" cap="flat" cmpd="sng">
            <a:solidFill>
              <a:srgbClr val="00B0F0"/>
            </a:solidFill>
            <a:prstDash val="solid"/>
            <a:miter lim="800000"/>
            <a:headEnd type="none" w="sm" len="sm"/>
            <a:tailEnd type="none" w="sm" len="sm"/>
          </a:ln>
        </p:spPr>
      </p:cxnSp>
      <p:sp>
        <p:nvSpPr>
          <p:cNvPr id="4" name="Google Shape;109;p15">
            <a:extLst>
              <a:ext uri="{FF2B5EF4-FFF2-40B4-BE49-F238E27FC236}">
                <a16:creationId xmlns:a16="http://schemas.microsoft.com/office/drawing/2014/main" id="{15332100-744A-1843-4BDA-9D15481D348D}"/>
              </a:ext>
            </a:extLst>
          </p:cNvPr>
          <p:cNvSpPr txBox="1"/>
          <p:nvPr/>
        </p:nvSpPr>
        <p:spPr>
          <a:xfrm>
            <a:off x="451436" y="678383"/>
            <a:ext cx="4327454"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bg2">
                    <a:lumMod val="50000"/>
                  </a:schemeClr>
                </a:solidFill>
                <a:latin typeface="Inter"/>
                <a:ea typeface="Inter"/>
                <a:cs typeface="Inter"/>
                <a:sym typeface="Inter"/>
              </a:rPr>
              <a:t>Recruitment process</a:t>
            </a:r>
            <a:endParaRPr sz="2200">
              <a:solidFill>
                <a:schemeClr val="bg2">
                  <a:lumMod val="50000"/>
                </a:schemeClr>
              </a:solidFill>
              <a:latin typeface="Inter"/>
              <a:ea typeface="Inter"/>
              <a:cs typeface="Inter"/>
              <a:sym typeface="Inter"/>
            </a:endParaRPr>
          </a:p>
        </p:txBody>
      </p:sp>
      <p:pic>
        <p:nvPicPr>
          <p:cNvPr id="10" name="Picture 9">
            <a:extLst>
              <a:ext uri="{FF2B5EF4-FFF2-40B4-BE49-F238E27FC236}">
                <a16:creationId xmlns:a16="http://schemas.microsoft.com/office/drawing/2014/main" id="{198C5C10-6B7A-E177-1BB6-B0AE1F143EF9}"/>
              </a:ext>
            </a:extLst>
          </p:cNvPr>
          <p:cNvPicPr>
            <a:picLocks noChangeAspect="1"/>
          </p:cNvPicPr>
          <p:nvPr/>
        </p:nvPicPr>
        <p:blipFill>
          <a:blip r:embed="rId5"/>
          <a:srcRect/>
          <a:stretch/>
        </p:blipFill>
        <p:spPr>
          <a:xfrm>
            <a:off x="867281" y="4820957"/>
            <a:ext cx="3596257" cy="2390012"/>
          </a:xfrm>
          <a:prstGeom prst="rect">
            <a:avLst/>
          </a:prstGeom>
        </p:spPr>
      </p:pic>
    </p:spTree>
    <p:extLst>
      <p:ext uri="{BB962C8B-B14F-4D97-AF65-F5344CB8AC3E}">
        <p14:creationId xmlns:p14="http://schemas.microsoft.com/office/powerpoint/2010/main" val="111937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5" descr="background"/>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sz="1000">
                <a:solidFill>
                  <a:srgbClr val="636B61"/>
                </a:solidFill>
                <a:latin typeface="Inter"/>
                <a:ea typeface="Inter"/>
                <a:cs typeface="Inter"/>
                <a:sym typeface="Inter"/>
              </a:rPr>
              <a:t>14</a:t>
            </a:fld>
            <a:endParaRPr sz="1000">
              <a:solidFill>
                <a:srgbClr val="636B61"/>
              </a:solidFill>
              <a:latin typeface="Inter"/>
              <a:ea typeface="Inter"/>
              <a:cs typeface="Inter"/>
              <a:sym typeface="Inter"/>
            </a:endParaRPr>
          </a:p>
        </p:txBody>
      </p:sp>
      <p:sp>
        <p:nvSpPr>
          <p:cNvPr id="217" name="Google Shape;217;p25" descr="background"/>
          <p:cNvSpPr txBox="1"/>
          <p:nvPr/>
        </p:nvSpPr>
        <p:spPr>
          <a:xfrm>
            <a:off x="1029150" y="1563750"/>
            <a:ext cx="5715000" cy="201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b="1">
              <a:solidFill>
                <a:srgbClr val="000000"/>
              </a:solidFill>
              <a:latin typeface="Hanken Grotesk"/>
              <a:ea typeface="Hanken Grotesk"/>
              <a:cs typeface="Hanken Grotesk"/>
              <a:sym typeface="Hanken Grotesk"/>
            </a:endParaRPr>
          </a:p>
        </p:txBody>
      </p:sp>
      <p:sp>
        <p:nvSpPr>
          <p:cNvPr id="218" name="Google Shape;218;p25"/>
          <p:cNvSpPr/>
          <p:nvPr/>
        </p:nvSpPr>
        <p:spPr>
          <a:xfrm>
            <a:off x="-81419" y="-68893"/>
            <a:ext cx="5486400" cy="7690981"/>
          </a:xfrm>
          <a:prstGeom prst="rect">
            <a:avLst/>
          </a:prstGeom>
          <a:blipFill rotWithShape="1">
            <a:blip r:embed="rId3">
              <a:alphaModFix/>
            </a:blip>
            <a:stretch>
              <a:fillRect l="-2567" r="-2567"/>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9" name="Google Shape;219;p25"/>
          <p:cNvSpPr txBox="1"/>
          <p:nvPr/>
        </p:nvSpPr>
        <p:spPr>
          <a:xfrm>
            <a:off x="451437" y="6670110"/>
            <a:ext cx="4014591" cy="6106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i="0" u="none" strike="noStrike">
                <a:solidFill>
                  <a:srgbClr val="333333"/>
                </a:solidFill>
                <a:highlight>
                  <a:srgbClr val="FFFF00"/>
                </a:highlight>
                <a:latin typeface="Inter"/>
                <a:ea typeface="Inter"/>
                <a:cs typeface="Inter"/>
                <a:sym typeface="Inter"/>
              </a:rPr>
              <a:t>Mary’s Meals International </a:t>
            </a:r>
            <a:r>
              <a:rPr lang="en-US" sz="1000" b="1" i="0" u="none" strike="noStrike" err="1">
                <a:solidFill>
                  <a:srgbClr val="333333"/>
                </a:solidFill>
                <a:highlight>
                  <a:srgbClr val="FFFF00"/>
                </a:highlight>
                <a:latin typeface="Inter"/>
                <a:ea typeface="Inter"/>
                <a:cs typeface="Inter"/>
                <a:sym typeface="Inter"/>
              </a:rPr>
              <a:t>Organisation</a:t>
            </a:r>
            <a:endParaRPr>
              <a:solidFill>
                <a:srgbClr val="333333"/>
              </a:solidFill>
              <a:latin typeface="Inter"/>
              <a:ea typeface="Inter"/>
              <a:cs typeface="Inter"/>
              <a:sym typeface="Inter"/>
            </a:endParaRPr>
          </a:p>
          <a:p>
            <a:pPr marL="0" marR="0" lvl="0" indent="0" algn="l" rtl="0">
              <a:spcBef>
                <a:spcPts val="0"/>
              </a:spcBef>
              <a:spcAft>
                <a:spcPts val="0"/>
              </a:spcAft>
              <a:buNone/>
            </a:pPr>
            <a:r>
              <a:rPr lang="en-US" sz="1000" i="0" u="none" strike="noStrike">
                <a:solidFill>
                  <a:srgbClr val="333333"/>
                </a:solidFill>
                <a:highlight>
                  <a:srgbClr val="FFFF00"/>
                </a:highlight>
                <a:latin typeface="Inter"/>
                <a:ea typeface="Inter"/>
                <a:cs typeface="Inter"/>
                <a:sym typeface="Inter"/>
              </a:rPr>
              <a:t>Craig Lodge, Dalmally, Argyll,, PA33 1AR</a:t>
            </a:r>
            <a:endParaRPr>
              <a:solidFill>
                <a:srgbClr val="333333"/>
              </a:solidFill>
              <a:latin typeface="Inter"/>
              <a:ea typeface="Inter"/>
              <a:cs typeface="Inter"/>
              <a:sym typeface="Inter"/>
            </a:endParaRPr>
          </a:p>
          <a:p>
            <a:pPr marL="0" marR="0" lvl="0" indent="0" algn="l" rtl="0">
              <a:lnSpc>
                <a:spcPct val="200000"/>
              </a:lnSpc>
              <a:spcBef>
                <a:spcPts val="0"/>
              </a:spcBef>
              <a:spcAft>
                <a:spcPts val="0"/>
              </a:spcAft>
              <a:buNone/>
            </a:pPr>
            <a:r>
              <a:rPr lang="en-US" sz="700" i="0" u="none" strike="noStrike">
                <a:solidFill>
                  <a:srgbClr val="333333"/>
                </a:solidFill>
                <a:highlight>
                  <a:srgbClr val="FFFF00"/>
                </a:highlight>
                <a:latin typeface="Inter"/>
                <a:ea typeface="Inter"/>
                <a:cs typeface="Inter"/>
                <a:sym typeface="Inter"/>
              </a:rPr>
              <a:t>Charity number: SC045223 Company number: SC</a:t>
            </a:r>
            <a:r>
              <a:rPr lang="en-US" sz="800">
                <a:solidFill>
                  <a:srgbClr val="333333"/>
                </a:solidFill>
                <a:highlight>
                  <a:srgbClr val="FFFF00"/>
                </a:highlight>
                <a:latin typeface="Inter"/>
                <a:ea typeface="Inter"/>
                <a:cs typeface="Inter"/>
                <a:sym typeface="Inter"/>
              </a:rPr>
              <a:t>Scotland</a:t>
            </a:r>
            <a:r>
              <a:rPr lang="en-US" sz="700" i="0" u="none" strike="noStrike">
                <a:solidFill>
                  <a:srgbClr val="333333"/>
                </a:solidFill>
                <a:highlight>
                  <a:srgbClr val="FFFF00"/>
                </a:highlight>
                <a:latin typeface="Inter"/>
                <a:ea typeface="Inter"/>
                <a:cs typeface="Inter"/>
                <a:sym typeface="Inter"/>
              </a:rPr>
              <a:t>488380</a:t>
            </a:r>
            <a:endParaRPr sz="700" i="0" u="none" strike="noStrike" baseline="30000">
              <a:solidFill>
                <a:srgbClr val="333333"/>
              </a:solidFill>
              <a:highlight>
                <a:srgbClr val="FFFF00"/>
              </a:highlight>
              <a:latin typeface="Inter"/>
              <a:ea typeface="Inter"/>
              <a:cs typeface="Inter"/>
              <a:sym typeface="Inter"/>
            </a:endParaRPr>
          </a:p>
        </p:txBody>
      </p:sp>
      <p:pic>
        <p:nvPicPr>
          <p:cNvPr id="220" name="Google Shape;220;p25" descr="A blue and white sign with white text&#10;&#10;Description automatically generated"/>
          <p:cNvPicPr preferRelativeResize="0"/>
          <p:nvPr/>
        </p:nvPicPr>
        <p:blipFill rotWithShape="1">
          <a:blip r:embed="rId4">
            <a:alphaModFix/>
          </a:blip>
          <a:srcRect/>
          <a:stretch/>
        </p:blipFill>
        <p:spPr>
          <a:xfrm>
            <a:off x="3801650" y="6124880"/>
            <a:ext cx="994633" cy="1129557"/>
          </a:xfrm>
          <a:prstGeom prst="rect">
            <a:avLst/>
          </a:prstGeom>
          <a:noFill/>
          <a:ln>
            <a:noFill/>
          </a:ln>
        </p:spPr>
      </p:pic>
      <p:sp>
        <p:nvSpPr>
          <p:cNvPr id="221" name="Google Shape;221;p25"/>
          <p:cNvSpPr txBox="1"/>
          <p:nvPr/>
        </p:nvSpPr>
        <p:spPr>
          <a:xfrm>
            <a:off x="449752" y="4792673"/>
            <a:ext cx="2743200" cy="18774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Inter"/>
                <a:ea typeface="Inter"/>
                <a:cs typeface="Inter"/>
                <a:sym typeface="Inter"/>
              </a:rPr>
              <a:t>“Together, let’s set out on this journey; one step at a time, one meal at a time, one child at a time.”</a:t>
            </a:r>
            <a:endParaRPr sz="200" b="1">
              <a:solidFill>
                <a:schemeClr val="lt1"/>
              </a:solidFill>
              <a:latin typeface="Inter"/>
              <a:ea typeface="Inter"/>
              <a:cs typeface="Inter"/>
              <a:sym typeface="Inter"/>
            </a:endParaRPr>
          </a:p>
          <a:p>
            <a:pPr marL="0" marR="0" lvl="0" indent="0" algn="l" rtl="0">
              <a:spcBef>
                <a:spcPts val="0"/>
              </a:spcBef>
              <a:spcAft>
                <a:spcPts val="0"/>
              </a:spcAft>
              <a:buNone/>
            </a:pPr>
            <a:endParaRPr sz="200" b="1">
              <a:solidFill>
                <a:schemeClr val="lt1"/>
              </a:solidFill>
              <a:latin typeface="Inter"/>
              <a:ea typeface="Inter"/>
              <a:cs typeface="Inter"/>
              <a:sym typeface="Inter"/>
            </a:endParaRPr>
          </a:p>
          <a:p>
            <a:pPr marL="0" marR="0" lvl="0" indent="0" algn="l" rtl="0">
              <a:spcBef>
                <a:spcPts val="0"/>
              </a:spcBef>
              <a:spcAft>
                <a:spcPts val="0"/>
              </a:spcAft>
              <a:buNone/>
            </a:pPr>
            <a:r>
              <a:rPr lang="en-US" sz="1200" b="1">
                <a:solidFill>
                  <a:srgbClr val="FFFF00"/>
                </a:solidFill>
                <a:latin typeface="Inter"/>
                <a:ea typeface="Inter"/>
                <a:cs typeface="Inter"/>
                <a:sym typeface="Inter"/>
              </a:rPr>
              <a:t>– Magnus MacFarlane-Barrow, Mary’s Meals founder</a:t>
            </a:r>
            <a:endParaRPr>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descr="background"/>
          <p:cNvSpPr txBox="1"/>
          <p:nvPr/>
        </p:nvSpPr>
        <p:spPr>
          <a:xfrm>
            <a:off x="457200" y="1140000"/>
            <a:ext cx="4114800" cy="342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endParaRPr sz="1800">
              <a:solidFill>
                <a:srgbClr val="000000"/>
              </a:solidFill>
              <a:latin typeface="Hanken Grotesk"/>
              <a:ea typeface="Hanken Grotesk"/>
              <a:cs typeface="Hanken Grotesk"/>
              <a:sym typeface="Hanken Grotesk"/>
            </a:endParaRPr>
          </a:p>
        </p:txBody>
      </p:sp>
      <p:sp>
        <p:nvSpPr>
          <p:cNvPr id="97" name="Google Shape;97;p14" descr="background"/>
          <p:cNvSpPr txBox="1"/>
          <p:nvPr/>
        </p:nvSpPr>
        <p:spPr>
          <a:xfrm>
            <a:off x="457200" y="445025"/>
            <a:ext cx="8229600" cy="57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b="1">
              <a:solidFill>
                <a:srgbClr val="000000"/>
              </a:solidFill>
              <a:latin typeface="Hanken Grotesk"/>
              <a:ea typeface="Hanken Grotesk"/>
              <a:cs typeface="Hanken Grotesk"/>
              <a:sym typeface="Hanken Grotesk"/>
            </a:endParaRPr>
          </a:p>
        </p:txBody>
      </p:sp>
      <p:sp>
        <p:nvSpPr>
          <p:cNvPr id="98" name="Google Shape;98;p14"/>
          <p:cNvSpPr/>
          <p:nvPr/>
        </p:nvSpPr>
        <p:spPr>
          <a:xfrm>
            <a:off x="-50800" y="0"/>
            <a:ext cx="5461000" cy="7607300"/>
          </a:xfrm>
          <a:prstGeom prst="rect">
            <a:avLst/>
          </a:prstGeom>
          <a:blipFill rotWithShape="1">
            <a:blip r:embed="rId3">
              <a:alphaModFix/>
              <a:extLst>
                <a:ext uri="{BEBA8EAE-BF5A-486C-A8C5-ECC9F3942E4B}">
                  <a14:imgProps xmlns:a14="http://schemas.microsoft.com/office/drawing/2010/main">
                    <a14:imgLayer r:embed="rId4">
                      <a14:imgEffect>
                        <a14:brightnessContrast bright="39000"/>
                      </a14:imgEffect>
                    </a14:imgLayer>
                  </a14:imgProps>
                </a:ext>
              </a:extLst>
            </a:blip>
            <a:stretch>
              <a:fillRect l="-42867" r="-42867"/>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 name="Rectangle 3">
            <a:extLst>
              <a:ext uri="{FF2B5EF4-FFF2-40B4-BE49-F238E27FC236}">
                <a16:creationId xmlns:a16="http://schemas.microsoft.com/office/drawing/2014/main" id="{698B8E5A-5503-8CD0-B5CA-72BC710A888B}"/>
              </a:ext>
            </a:extLst>
          </p:cNvPr>
          <p:cNvSpPr>
            <a:spLocks/>
          </p:cNvSpPr>
          <p:nvPr/>
        </p:nvSpPr>
        <p:spPr>
          <a:xfrm>
            <a:off x="-50249" y="2201950"/>
            <a:ext cx="5460449" cy="2590800"/>
          </a:xfrm>
          <a:prstGeom prst="rect">
            <a:avLst/>
          </a:prstGeom>
          <a:solidFill>
            <a:schemeClr val="bg2">
              <a:lumMod val="5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Google Shape;99;p14"/>
          <p:cNvSpPr txBox="1"/>
          <p:nvPr/>
        </p:nvSpPr>
        <p:spPr>
          <a:xfrm>
            <a:off x="451437" y="3400575"/>
            <a:ext cx="4427950" cy="1106426"/>
          </a:xfrm>
          <a:prstGeom prst="rect">
            <a:avLst/>
          </a:prstGeom>
          <a:noFill/>
          <a:ln>
            <a:noFill/>
          </a:ln>
        </p:spPr>
        <p:txBody>
          <a:bodyPr spcFirstLastPara="1" wrap="square" lIns="91425" tIns="45700" rIns="91425" bIns="45700" anchor="t" anchorCtr="0">
            <a:noAutofit/>
          </a:bodyPr>
          <a:lstStyle/>
          <a:p>
            <a:pPr algn="just"/>
            <a:r>
              <a:rPr lang="en-US" sz="900" i="0" dirty="0">
                <a:solidFill>
                  <a:schemeClr val="lt1"/>
                </a:solidFill>
                <a:latin typeface="Inter"/>
                <a:ea typeface="Inter"/>
                <a:cs typeface="Inter"/>
                <a:sym typeface="Inter"/>
              </a:rPr>
              <a:t>Mary’s Meals’ vision is that every child receives one daily meal in their place of education and that all those who have more than they need,</a:t>
            </a:r>
            <a:endParaRPr lang="en-US" sz="900" dirty="0">
              <a:solidFill>
                <a:schemeClr val="lt1"/>
              </a:solidFill>
              <a:latin typeface="Inter"/>
              <a:ea typeface="Inter"/>
              <a:cs typeface="Inter"/>
              <a:sym typeface="Inter"/>
            </a:endParaRPr>
          </a:p>
          <a:p>
            <a:pPr algn="just"/>
            <a:r>
              <a:rPr lang="en-US" sz="900" dirty="0">
                <a:solidFill>
                  <a:schemeClr val="lt1"/>
                </a:solidFill>
                <a:latin typeface="Inter"/>
                <a:ea typeface="Inter"/>
                <a:cs typeface="Inter"/>
                <a:sym typeface="Inter"/>
              </a:rPr>
              <a:t> </a:t>
            </a:r>
            <a:r>
              <a:rPr lang="en-US" sz="900" i="0" dirty="0">
                <a:solidFill>
                  <a:schemeClr val="lt1"/>
                </a:solidFill>
                <a:latin typeface="Inter"/>
                <a:ea typeface="Inter"/>
                <a:cs typeface="Inter"/>
                <a:sym typeface="Inter"/>
              </a:rPr>
              <a:t>share with those who lack even the most basic things. </a:t>
            </a:r>
            <a:endParaRPr sz="900" dirty="0">
              <a:solidFill>
                <a:schemeClr val="lt1"/>
              </a:solidFill>
              <a:latin typeface="Inter"/>
              <a:ea typeface="Inter"/>
              <a:cs typeface="Inter"/>
            </a:endParaRPr>
          </a:p>
          <a:p>
            <a:pPr marL="0" marR="0" lvl="0" indent="0" algn="just" rtl="0">
              <a:spcBef>
                <a:spcPts val="0"/>
              </a:spcBef>
              <a:spcAft>
                <a:spcPts val="0"/>
              </a:spcAft>
              <a:buNone/>
            </a:pPr>
            <a:endParaRPr sz="900">
              <a:solidFill>
                <a:schemeClr val="lt1"/>
              </a:solidFill>
              <a:latin typeface="Inter"/>
              <a:ea typeface="Inter"/>
              <a:cs typeface="Inter"/>
              <a:sym typeface="Inter"/>
            </a:endParaRPr>
          </a:p>
          <a:p>
            <a:pPr marL="0" marR="0" lvl="0" indent="0" algn="just" rtl="0">
              <a:spcBef>
                <a:spcPts val="0"/>
              </a:spcBef>
              <a:spcAft>
                <a:spcPts val="0"/>
              </a:spcAft>
              <a:buNone/>
            </a:pPr>
            <a:r>
              <a:rPr lang="en-US" sz="900" i="0" dirty="0">
                <a:solidFill>
                  <a:schemeClr val="lt1"/>
                </a:solidFill>
                <a:latin typeface="Inter"/>
                <a:ea typeface="Inter"/>
                <a:cs typeface="Inter"/>
                <a:sym typeface="Inter"/>
              </a:rPr>
              <a:t>Working together with people who share our ideals, we believe that this vision can be achieved in this world where there is enough food for everyone.</a:t>
            </a:r>
            <a:endParaRPr sz="900" dirty="0">
              <a:solidFill>
                <a:schemeClr val="lt1"/>
              </a:solidFill>
              <a:latin typeface="Inter"/>
              <a:ea typeface="Inter"/>
              <a:cs typeface="Inter"/>
              <a:sym typeface="Inter"/>
            </a:endParaRPr>
          </a:p>
        </p:txBody>
      </p:sp>
      <p:sp>
        <p:nvSpPr>
          <p:cNvPr id="100" name="Google Shape;100;p14"/>
          <p:cNvSpPr txBox="1">
            <a:spLocks noGrp="1"/>
          </p:cNvSpPr>
          <p:nvPr>
            <p:ph type="sldNum" idx="12"/>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lt1"/>
                </a:solidFill>
                <a:latin typeface="Inter"/>
                <a:ea typeface="Inter"/>
                <a:cs typeface="Inter"/>
                <a:sym typeface="Inter"/>
              </a:rPr>
              <a:t>2</a:t>
            </a:fld>
            <a:endParaRPr>
              <a:solidFill>
                <a:schemeClr val="lt1"/>
              </a:solidFill>
              <a:latin typeface="Inter"/>
              <a:ea typeface="Inter"/>
              <a:cs typeface="Inter"/>
              <a:sym typeface="Inter"/>
            </a:endParaRPr>
          </a:p>
        </p:txBody>
      </p:sp>
      <p:sp>
        <p:nvSpPr>
          <p:cNvPr id="101" name="Google Shape;101;p14"/>
          <p:cNvSpPr txBox="1"/>
          <p:nvPr/>
        </p:nvSpPr>
        <p:spPr>
          <a:xfrm>
            <a:off x="451436" y="7006594"/>
            <a:ext cx="1799153" cy="40265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700">
                <a:solidFill>
                  <a:srgbClr val="333333"/>
                </a:solidFill>
                <a:latin typeface="Inter"/>
                <a:ea typeface="Inter"/>
                <a:cs typeface="Inter"/>
                <a:sym typeface="Inter"/>
              </a:rPr>
              <a:t>Footer text</a:t>
            </a:r>
            <a:endParaRPr>
              <a:latin typeface="Inter"/>
              <a:ea typeface="Inter"/>
              <a:cs typeface="Inter"/>
              <a:sym typeface="Inter"/>
            </a:endParaRPr>
          </a:p>
        </p:txBody>
      </p:sp>
      <p:sp>
        <p:nvSpPr>
          <p:cNvPr id="2" name="Google Shape;109;p15">
            <a:extLst>
              <a:ext uri="{FF2B5EF4-FFF2-40B4-BE49-F238E27FC236}">
                <a16:creationId xmlns:a16="http://schemas.microsoft.com/office/drawing/2014/main" id="{061A37C7-4171-0F72-3913-573D11472AA6}"/>
              </a:ext>
            </a:extLst>
          </p:cNvPr>
          <p:cNvSpPr txBox="1"/>
          <p:nvPr/>
        </p:nvSpPr>
        <p:spPr>
          <a:xfrm>
            <a:off x="451436" y="2508858"/>
            <a:ext cx="4327454"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rgbClr val="FFFFFF"/>
                </a:solidFill>
                <a:latin typeface="Inter"/>
                <a:ea typeface="Inter"/>
                <a:cs typeface="Inter"/>
                <a:sym typeface="Inter"/>
              </a:rPr>
              <a:t>Our Vision</a:t>
            </a:r>
            <a:endParaRPr sz="2200">
              <a:solidFill>
                <a:srgbClr val="FFFFFF"/>
              </a:solidFill>
              <a:latin typeface="Inter"/>
              <a:ea typeface="Inter"/>
              <a:cs typeface="Inter"/>
              <a:sym typeface="Inter"/>
            </a:endParaRPr>
          </a:p>
        </p:txBody>
      </p:sp>
      <p:cxnSp>
        <p:nvCxnSpPr>
          <p:cNvPr id="3" name="Google Shape;111;p15">
            <a:extLst>
              <a:ext uri="{FF2B5EF4-FFF2-40B4-BE49-F238E27FC236}">
                <a16:creationId xmlns:a16="http://schemas.microsoft.com/office/drawing/2014/main" id="{4A91B688-8736-2DAC-824A-F1AC61D1CE3D}"/>
              </a:ext>
            </a:extLst>
          </p:cNvPr>
          <p:cNvCxnSpPr/>
          <p:nvPr/>
        </p:nvCxnSpPr>
        <p:spPr>
          <a:xfrm>
            <a:off x="551920" y="3136588"/>
            <a:ext cx="1571227" cy="0"/>
          </a:xfrm>
          <a:prstGeom prst="straightConnector1">
            <a:avLst/>
          </a:prstGeom>
          <a:noFill/>
          <a:ln w="19050" cap="flat" cmpd="sng">
            <a:solidFill>
              <a:srgbClr val="00B0F0"/>
            </a:solidFill>
            <a:prstDash val="solid"/>
            <a:miter lim="800000"/>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7"/>
        <p:cNvGrpSpPr/>
        <p:nvPr/>
      </p:nvGrpSpPr>
      <p:grpSpPr>
        <a:xfrm>
          <a:off x="0" y="0"/>
          <a:ext cx="0" cy="0"/>
          <a:chOff x="0" y="0"/>
          <a:chExt cx="0" cy="0"/>
        </a:xfrm>
      </p:grpSpPr>
      <p:sp>
        <p:nvSpPr>
          <p:cNvPr id="108" name="Google Shape;108;p15"/>
          <p:cNvSpPr txBox="1"/>
          <p:nvPr/>
        </p:nvSpPr>
        <p:spPr>
          <a:xfrm>
            <a:off x="451436" y="1508115"/>
            <a:ext cx="4427951" cy="590418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900" dirty="0">
                <a:solidFill>
                  <a:schemeClr val="bg2">
                    <a:lumMod val="50000"/>
                  </a:schemeClr>
                </a:solidFill>
                <a:latin typeface="Inter"/>
                <a:ea typeface="Inter"/>
                <a:cs typeface="Inter"/>
                <a:sym typeface="Inter"/>
              </a:rPr>
              <a:t>Thank you for your interest in working with Mary’s Meals International. I hope you will find this pack informative and useful in supporting your decision to apply to join our team of employees, which exists to serve a global movement of people who are united around a simple mission; the provision of a daily meal in a place of education for the world’s poorest children. </a:t>
            </a:r>
            <a:endParaRPr sz="900" dirty="0">
              <a:solidFill>
                <a:schemeClr val="bg2">
                  <a:lumMod val="50000"/>
                </a:schemeClr>
              </a:solidFill>
              <a:latin typeface="Inter"/>
              <a:ea typeface="Inter"/>
              <a:cs typeface="Inter"/>
              <a:sym typeface="Inter"/>
            </a:endParaRPr>
          </a:p>
          <a:p>
            <a:pPr marL="0" marR="0" lvl="0" indent="0" algn="just" rtl="0">
              <a:spcBef>
                <a:spcPts val="0"/>
              </a:spcBef>
              <a:spcAft>
                <a:spcPts val="0"/>
              </a:spcAft>
              <a:buNone/>
            </a:pPr>
            <a:endParaRPr sz="900">
              <a:solidFill>
                <a:schemeClr val="bg2">
                  <a:lumMod val="50000"/>
                </a:schemeClr>
              </a:solidFill>
              <a:latin typeface="Inter"/>
              <a:ea typeface="Inter"/>
              <a:cs typeface="Inter"/>
              <a:sym typeface="Inter"/>
            </a:endParaRPr>
          </a:p>
          <a:p>
            <a:pPr marL="0" marR="0" lvl="0" indent="0" algn="just" rtl="0">
              <a:spcBef>
                <a:spcPts val="0"/>
              </a:spcBef>
              <a:spcAft>
                <a:spcPts val="0"/>
              </a:spcAft>
              <a:buNone/>
            </a:pPr>
            <a:r>
              <a:rPr lang="en-US" sz="900" dirty="0">
                <a:solidFill>
                  <a:schemeClr val="bg2">
                    <a:lumMod val="50000"/>
                  </a:schemeClr>
                </a:solidFill>
                <a:latin typeface="Inter"/>
                <a:ea typeface="Inter"/>
                <a:cs typeface="Inter"/>
                <a:sym typeface="Inter"/>
              </a:rPr>
              <a:t>This meal, cooked and served by local volunteers, meets the immediate need of the hungry child and, at the same time, plays a key role in encouraging them into the classroom where they gain an education that can set them free from poverty. </a:t>
            </a:r>
            <a:endParaRPr sz="900" dirty="0">
              <a:solidFill>
                <a:schemeClr val="bg2">
                  <a:lumMod val="50000"/>
                </a:schemeClr>
              </a:solidFill>
              <a:latin typeface="Inter"/>
              <a:ea typeface="Inter"/>
              <a:cs typeface="Inter"/>
              <a:sym typeface="Inter"/>
            </a:endParaRPr>
          </a:p>
          <a:p>
            <a:pPr marL="0" marR="0" lvl="0" indent="0" algn="just" rtl="0">
              <a:spcBef>
                <a:spcPts val="0"/>
              </a:spcBef>
              <a:spcAft>
                <a:spcPts val="0"/>
              </a:spcAft>
              <a:buNone/>
            </a:pPr>
            <a:endParaRPr sz="900">
              <a:solidFill>
                <a:schemeClr val="bg2">
                  <a:lumMod val="50000"/>
                </a:schemeClr>
              </a:solidFill>
              <a:latin typeface="Inter"/>
              <a:ea typeface="Inter"/>
              <a:cs typeface="Inter"/>
              <a:sym typeface="Inter"/>
            </a:endParaRPr>
          </a:p>
          <a:p>
            <a:pPr algn="just"/>
            <a:r>
              <a:rPr lang="en-US" sz="900" dirty="0">
                <a:solidFill>
                  <a:schemeClr val="bg2">
                    <a:lumMod val="50000"/>
                  </a:schemeClr>
                </a:solidFill>
                <a:latin typeface="Inter"/>
                <a:ea typeface="Inter"/>
                <a:cs typeface="Inter"/>
                <a:sym typeface="Inter"/>
              </a:rPr>
              <a:t>Today we serve over 2.6 million children each school day in 16 of the world’s poorest countries. This global movement of ours is achieving something wonderful, each meal served is the product of lots of ‘little acts of love’ carried out by people across many countries who freely give their time, money, skills or prayers and it is through that, that our movement grows. </a:t>
            </a:r>
            <a:endParaRPr sz="900" dirty="0">
              <a:solidFill>
                <a:schemeClr val="bg2">
                  <a:lumMod val="50000"/>
                </a:schemeClr>
              </a:solidFill>
              <a:latin typeface="Inter"/>
              <a:ea typeface="Inter"/>
              <a:cs typeface="Inter"/>
              <a:sym typeface="Inter"/>
            </a:endParaRPr>
          </a:p>
          <a:p>
            <a:pPr marL="0" marR="0" lvl="0" indent="0" algn="just" rtl="0">
              <a:spcBef>
                <a:spcPts val="0"/>
              </a:spcBef>
              <a:spcAft>
                <a:spcPts val="0"/>
              </a:spcAft>
              <a:buNone/>
            </a:pPr>
            <a:endParaRPr sz="900">
              <a:solidFill>
                <a:schemeClr val="bg2">
                  <a:lumMod val="50000"/>
                </a:schemeClr>
              </a:solidFill>
              <a:latin typeface="Inter"/>
              <a:ea typeface="Inter"/>
              <a:cs typeface="Inter"/>
              <a:sym typeface="Inter"/>
            </a:endParaRPr>
          </a:p>
          <a:p>
            <a:pPr marL="0" marR="0" lvl="0" indent="0" algn="just" rtl="0">
              <a:spcBef>
                <a:spcPts val="0"/>
              </a:spcBef>
              <a:spcAft>
                <a:spcPts val="0"/>
              </a:spcAft>
              <a:buNone/>
            </a:pPr>
            <a:r>
              <a:rPr lang="en-US" sz="900" dirty="0">
                <a:solidFill>
                  <a:schemeClr val="bg2">
                    <a:lumMod val="50000"/>
                  </a:schemeClr>
                </a:solidFill>
                <a:latin typeface="Inter"/>
                <a:ea typeface="Inter"/>
                <a:cs typeface="Inter"/>
                <a:sym typeface="Inter"/>
              </a:rPr>
              <a:t>Our work is named after Mary, the mother of Jesus, and our values and culture are rooted in and shaped by a Christian spirituality. We feel that the way we do things is as important as the end results. Ours is also a universal mission involving people of all faiths and none across the world. Everyone is invited to join and provide their own unique contribution to this work. </a:t>
            </a:r>
            <a:endParaRPr sz="900" dirty="0">
              <a:solidFill>
                <a:schemeClr val="bg2">
                  <a:lumMod val="50000"/>
                </a:schemeClr>
              </a:solidFill>
              <a:latin typeface="Inter"/>
              <a:ea typeface="Inter"/>
              <a:cs typeface="Inter"/>
              <a:sym typeface="Inter"/>
            </a:endParaRPr>
          </a:p>
          <a:p>
            <a:pPr marL="0" marR="0" lvl="0" indent="0" algn="just" rtl="0">
              <a:spcBef>
                <a:spcPts val="0"/>
              </a:spcBef>
              <a:spcAft>
                <a:spcPts val="0"/>
              </a:spcAft>
              <a:buNone/>
            </a:pPr>
            <a:endParaRPr sz="900">
              <a:solidFill>
                <a:schemeClr val="bg2">
                  <a:lumMod val="50000"/>
                </a:schemeClr>
              </a:solidFill>
              <a:latin typeface="Inter"/>
              <a:ea typeface="Inter"/>
              <a:cs typeface="Inter"/>
              <a:sym typeface="Inter"/>
            </a:endParaRPr>
          </a:p>
          <a:p>
            <a:pPr marL="0" marR="0" lvl="0" indent="0" algn="just" rtl="0">
              <a:spcBef>
                <a:spcPts val="0"/>
              </a:spcBef>
              <a:spcAft>
                <a:spcPts val="0"/>
              </a:spcAft>
              <a:buNone/>
            </a:pPr>
            <a:r>
              <a:rPr lang="en-US" sz="900" dirty="0">
                <a:solidFill>
                  <a:schemeClr val="bg2">
                    <a:lumMod val="50000"/>
                  </a:schemeClr>
                </a:solidFill>
                <a:latin typeface="Inter"/>
                <a:ea typeface="Inter"/>
                <a:cs typeface="Inter"/>
                <a:sym typeface="Inter"/>
              </a:rPr>
              <a:t>With 67 million children out of school around the world and a further 73 million attending school so hungry they’re not able to concentrate and learn, our work is only just beginning. Will you play a crucial part in shaping the future of Mary’s Meals and with it, the lives of thousands of children across the world? </a:t>
            </a:r>
            <a:endParaRPr sz="900" dirty="0">
              <a:solidFill>
                <a:schemeClr val="bg2">
                  <a:lumMod val="50000"/>
                </a:schemeClr>
              </a:solidFill>
              <a:latin typeface="Inter"/>
              <a:ea typeface="Inter"/>
              <a:cs typeface="Inter"/>
              <a:sym typeface="Inter"/>
            </a:endParaRPr>
          </a:p>
          <a:p>
            <a:pPr marL="0" marR="0" lvl="0" indent="0" algn="just" rtl="0">
              <a:spcBef>
                <a:spcPts val="800"/>
              </a:spcBef>
              <a:spcAft>
                <a:spcPts val="0"/>
              </a:spcAft>
              <a:buNone/>
            </a:pPr>
            <a:r>
              <a:rPr lang="en-US" sz="900" dirty="0">
                <a:solidFill>
                  <a:schemeClr val="bg2">
                    <a:lumMod val="50000"/>
                  </a:schemeClr>
                </a:solidFill>
                <a:latin typeface="Inter"/>
                <a:ea typeface="Inter"/>
                <a:cs typeface="Inter"/>
                <a:sym typeface="Inter"/>
              </a:rPr>
              <a:t>Good luck with your application.</a:t>
            </a:r>
            <a:endParaRPr sz="900" dirty="0">
              <a:solidFill>
                <a:schemeClr val="bg2">
                  <a:lumMod val="50000"/>
                </a:schemeClr>
              </a:solidFill>
              <a:latin typeface="Inter"/>
              <a:ea typeface="Inter"/>
              <a:cs typeface="Inter"/>
              <a:sym typeface="Inter"/>
            </a:endParaRPr>
          </a:p>
          <a:p>
            <a:pPr marL="0" marR="0" lvl="0" indent="0" algn="just" rtl="0">
              <a:spcBef>
                <a:spcPts val="0"/>
              </a:spcBef>
              <a:spcAft>
                <a:spcPts val="0"/>
              </a:spcAft>
              <a:buNone/>
            </a:pPr>
            <a:endParaRPr sz="1000">
              <a:solidFill>
                <a:schemeClr val="dk1"/>
              </a:solidFill>
              <a:latin typeface="Inter"/>
              <a:ea typeface="Inter"/>
              <a:cs typeface="Inter"/>
              <a:sym typeface="Inter"/>
            </a:endParaRPr>
          </a:p>
          <a:p>
            <a:pPr marL="0" marR="0" lvl="0" indent="0" algn="just" rtl="0">
              <a:spcBef>
                <a:spcPts val="0"/>
              </a:spcBef>
              <a:spcAft>
                <a:spcPts val="0"/>
              </a:spcAft>
              <a:buNone/>
            </a:pPr>
            <a:endParaRPr lang="en-GB" sz="800">
              <a:solidFill>
                <a:schemeClr val="dk1"/>
              </a:solidFill>
              <a:latin typeface="Inter"/>
              <a:ea typeface="Inter"/>
              <a:cs typeface="Inter"/>
              <a:sym typeface="Inter"/>
            </a:endParaRPr>
          </a:p>
          <a:p>
            <a:pPr marL="0" marR="0" lvl="0" indent="0" algn="just" rtl="0">
              <a:spcBef>
                <a:spcPts val="0"/>
              </a:spcBef>
              <a:spcAft>
                <a:spcPts val="0"/>
              </a:spcAft>
              <a:buNone/>
            </a:pPr>
            <a:endParaRPr lang="en-GB" sz="800">
              <a:solidFill>
                <a:srgbClr val="333333"/>
              </a:solidFill>
              <a:latin typeface="Inter"/>
              <a:ea typeface="Inter"/>
              <a:cs typeface="Inter"/>
              <a:sym typeface="Inter"/>
            </a:endParaRPr>
          </a:p>
          <a:p>
            <a:pPr marL="0" marR="0" lvl="0" indent="0" algn="just" rtl="0">
              <a:spcBef>
                <a:spcPts val="0"/>
              </a:spcBef>
              <a:spcAft>
                <a:spcPts val="0"/>
              </a:spcAft>
              <a:buNone/>
            </a:pPr>
            <a:endParaRPr sz="800">
              <a:solidFill>
                <a:schemeClr val="bg2">
                  <a:lumMod val="60000"/>
                  <a:lumOff val="40000"/>
                </a:schemeClr>
              </a:solidFill>
              <a:latin typeface="Inter"/>
              <a:ea typeface="Inter"/>
              <a:cs typeface="Inter"/>
              <a:sym typeface="Inter"/>
            </a:endParaRPr>
          </a:p>
          <a:p>
            <a:pPr marL="0" marR="0" lvl="0" indent="0" algn="just" rtl="0">
              <a:spcBef>
                <a:spcPts val="0"/>
              </a:spcBef>
              <a:spcAft>
                <a:spcPts val="0"/>
              </a:spcAft>
              <a:buNone/>
            </a:pPr>
            <a:endParaRPr sz="800">
              <a:solidFill>
                <a:schemeClr val="bg2">
                  <a:lumMod val="60000"/>
                  <a:lumOff val="40000"/>
                </a:schemeClr>
              </a:solidFill>
              <a:latin typeface="Inter"/>
              <a:ea typeface="Inter"/>
              <a:cs typeface="Inter"/>
              <a:sym typeface="Inter"/>
            </a:endParaRPr>
          </a:p>
          <a:p>
            <a:pPr marL="0" marR="0" lvl="0" indent="0" algn="just" rtl="0">
              <a:spcBef>
                <a:spcPts val="0"/>
              </a:spcBef>
              <a:spcAft>
                <a:spcPts val="0"/>
              </a:spcAft>
              <a:buNone/>
            </a:pPr>
            <a:endParaRPr lang="en-US" sz="800">
              <a:solidFill>
                <a:schemeClr val="bg2">
                  <a:lumMod val="50000"/>
                </a:schemeClr>
              </a:solidFill>
              <a:latin typeface="Inter"/>
              <a:ea typeface="Inter"/>
              <a:cs typeface="Inter"/>
              <a:sym typeface="Inter"/>
            </a:endParaRPr>
          </a:p>
          <a:p>
            <a:pPr marL="0" marR="0" lvl="0" indent="0" algn="just" rtl="0">
              <a:spcBef>
                <a:spcPts val="0"/>
              </a:spcBef>
              <a:spcAft>
                <a:spcPts val="0"/>
              </a:spcAft>
              <a:buNone/>
            </a:pPr>
            <a:endParaRPr lang="en-US" sz="800">
              <a:solidFill>
                <a:schemeClr val="bg2">
                  <a:lumMod val="50000"/>
                </a:schemeClr>
              </a:solidFill>
              <a:latin typeface="Inter"/>
              <a:ea typeface="Inter"/>
              <a:cs typeface="Inter"/>
              <a:sym typeface="Inter"/>
            </a:endParaRPr>
          </a:p>
          <a:p>
            <a:pPr marL="0" marR="0" lvl="0" indent="0" algn="just" rtl="0">
              <a:spcBef>
                <a:spcPts val="0"/>
              </a:spcBef>
              <a:spcAft>
                <a:spcPts val="0"/>
              </a:spcAft>
              <a:buNone/>
            </a:pPr>
            <a:endParaRPr lang="en-US" sz="800">
              <a:solidFill>
                <a:schemeClr val="bg2">
                  <a:lumMod val="50000"/>
                </a:schemeClr>
              </a:solidFill>
              <a:latin typeface="Inter"/>
              <a:ea typeface="Inter"/>
              <a:cs typeface="Inter"/>
              <a:sym typeface="Inter"/>
            </a:endParaRPr>
          </a:p>
          <a:p>
            <a:pPr marL="0" marR="0" lvl="0" indent="0" algn="just" rtl="0">
              <a:spcBef>
                <a:spcPts val="0"/>
              </a:spcBef>
              <a:spcAft>
                <a:spcPts val="0"/>
              </a:spcAft>
              <a:buNone/>
            </a:pPr>
            <a:endParaRPr lang="en-US" sz="800">
              <a:solidFill>
                <a:schemeClr val="bg2">
                  <a:lumMod val="50000"/>
                </a:schemeClr>
              </a:solidFill>
              <a:latin typeface="Inter"/>
              <a:ea typeface="Inter"/>
              <a:cs typeface="Inter"/>
              <a:sym typeface="Inter"/>
            </a:endParaRPr>
          </a:p>
          <a:p>
            <a:pPr marL="0" marR="0" lvl="0" indent="0" algn="just" rtl="0">
              <a:spcBef>
                <a:spcPts val="0"/>
              </a:spcBef>
              <a:spcAft>
                <a:spcPts val="0"/>
              </a:spcAft>
              <a:buNone/>
            </a:pPr>
            <a:endParaRPr lang="en-US" sz="800">
              <a:solidFill>
                <a:schemeClr val="bg2">
                  <a:lumMod val="50000"/>
                </a:schemeClr>
              </a:solidFill>
              <a:latin typeface="Inter"/>
              <a:ea typeface="Inter"/>
              <a:cs typeface="Inter"/>
              <a:sym typeface="Inter"/>
            </a:endParaRPr>
          </a:p>
        </p:txBody>
      </p:sp>
      <p:sp>
        <p:nvSpPr>
          <p:cNvPr id="109" name="Google Shape;109;p15"/>
          <p:cNvSpPr txBox="1"/>
          <p:nvPr/>
        </p:nvSpPr>
        <p:spPr>
          <a:xfrm>
            <a:off x="451435" y="351863"/>
            <a:ext cx="4512895"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bg2">
                    <a:lumMod val="50000"/>
                  </a:schemeClr>
                </a:solidFill>
                <a:latin typeface="Inter"/>
                <a:ea typeface="Inter"/>
                <a:cs typeface="Inter"/>
                <a:sym typeface="Inter"/>
              </a:rPr>
              <a:t>Welcome from </a:t>
            </a:r>
          </a:p>
          <a:p>
            <a:pPr marL="0" marR="0" lvl="0" indent="0" algn="l" rtl="0">
              <a:spcBef>
                <a:spcPts val="0"/>
              </a:spcBef>
              <a:spcAft>
                <a:spcPts val="0"/>
              </a:spcAft>
              <a:buNone/>
            </a:pPr>
            <a:r>
              <a:rPr lang="en-US" sz="2200">
                <a:solidFill>
                  <a:schemeClr val="bg2">
                    <a:lumMod val="50000"/>
                  </a:schemeClr>
                </a:solidFill>
                <a:latin typeface="Inter"/>
                <a:ea typeface="Inter"/>
                <a:cs typeface="Inter"/>
                <a:sym typeface="Inter"/>
              </a:rPr>
              <a:t>our CEO and Founder </a:t>
            </a:r>
          </a:p>
        </p:txBody>
      </p:sp>
      <p:sp>
        <p:nvSpPr>
          <p:cNvPr id="110" name="Google Shape;110;p15"/>
          <p:cNvSpPr txBox="1">
            <a:spLocks noGrp="1"/>
          </p:cNvSpPr>
          <p:nvPr>
            <p:ph type="sldNum" idx="12"/>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333333"/>
                </a:solidFill>
                <a:latin typeface="Inter"/>
                <a:ea typeface="Inter"/>
                <a:cs typeface="Inter"/>
                <a:sym typeface="Inter"/>
              </a:rPr>
              <a:t>3</a:t>
            </a:fld>
            <a:endParaRPr>
              <a:solidFill>
                <a:srgbClr val="333333"/>
              </a:solidFill>
              <a:latin typeface="Inter"/>
              <a:ea typeface="Inter"/>
              <a:cs typeface="Inter"/>
              <a:sym typeface="Inter"/>
            </a:endParaRPr>
          </a:p>
        </p:txBody>
      </p:sp>
      <p:cxnSp>
        <p:nvCxnSpPr>
          <p:cNvPr id="111" name="Google Shape;111;p15"/>
          <p:cNvCxnSpPr/>
          <p:nvPr/>
        </p:nvCxnSpPr>
        <p:spPr>
          <a:xfrm>
            <a:off x="551920" y="1306113"/>
            <a:ext cx="1571227" cy="0"/>
          </a:xfrm>
          <a:prstGeom prst="straightConnector1">
            <a:avLst/>
          </a:prstGeom>
          <a:noFill/>
          <a:ln w="19050" cap="flat" cmpd="sng">
            <a:solidFill>
              <a:srgbClr val="00B0F0"/>
            </a:solidFill>
            <a:prstDash val="solid"/>
            <a:miter lim="800000"/>
            <a:headEnd type="none" w="sm" len="sm"/>
            <a:tailEnd type="none" w="sm" len="sm"/>
          </a:ln>
        </p:spPr>
      </p:cxnSp>
      <p:pic>
        <p:nvPicPr>
          <p:cNvPr id="112" name="Google Shape;112;p15"/>
          <p:cNvPicPr preferRelativeResize="0"/>
          <p:nvPr/>
        </p:nvPicPr>
        <p:blipFill rotWithShape="1">
          <a:blip r:embed="rId3">
            <a:alphaModFix/>
          </a:blip>
          <a:srcRect t="1" r="-42202" b="-54405"/>
          <a:stretch/>
        </p:blipFill>
        <p:spPr>
          <a:xfrm>
            <a:off x="1337533" y="5959795"/>
            <a:ext cx="1676400" cy="514351"/>
          </a:xfrm>
          <a:prstGeom prst="rect">
            <a:avLst/>
          </a:prstGeom>
          <a:noFill/>
          <a:ln>
            <a:noFill/>
          </a:ln>
        </p:spPr>
      </p:pic>
      <p:sp>
        <p:nvSpPr>
          <p:cNvPr id="2" name="Oval 1">
            <a:extLst>
              <a:ext uri="{FF2B5EF4-FFF2-40B4-BE49-F238E27FC236}">
                <a16:creationId xmlns:a16="http://schemas.microsoft.com/office/drawing/2014/main" id="{F6740BD8-AAD3-28D1-B1DD-D808DE4FF17D}"/>
              </a:ext>
            </a:extLst>
          </p:cNvPr>
          <p:cNvSpPr/>
          <p:nvPr/>
        </p:nvSpPr>
        <p:spPr>
          <a:xfrm>
            <a:off x="506150" y="5887630"/>
            <a:ext cx="746439" cy="746439"/>
          </a:xfrm>
          <a:prstGeom prst="ellipse">
            <a:avLst/>
          </a:prstGeom>
          <a:blipFill dpi="0" rotWithShape="1">
            <a:blip r:embed="rId4"/>
            <a:srcRect/>
            <a:tile tx="-6350" ty="120650" sx="100000" sy="100000" flip="none" algn="ctr"/>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0E40BF41-A577-D667-D50C-D413BD1B460A}"/>
              </a:ext>
            </a:extLst>
          </p:cNvPr>
          <p:cNvSpPr txBox="1"/>
          <p:nvPr/>
        </p:nvSpPr>
        <p:spPr>
          <a:xfrm>
            <a:off x="1287162" y="6216971"/>
            <a:ext cx="1777142" cy="677108"/>
          </a:xfrm>
          <a:prstGeom prst="rect">
            <a:avLst/>
          </a:prstGeom>
          <a:noFill/>
        </p:spPr>
        <p:txBody>
          <a:bodyPr wrap="square" rtlCol="0">
            <a:spAutoFit/>
          </a:bodyPr>
          <a:lstStyle/>
          <a:p>
            <a:pPr marL="0" marR="0" lvl="0" indent="0" rtl="0">
              <a:spcBef>
                <a:spcPts val="0"/>
              </a:spcBef>
              <a:spcAft>
                <a:spcPts val="0"/>
              </a:spcAft>
              <a:buNone/>
            </a:pPr>
            <a:endParaRPr lang="en-GB" sz="800">
              <a:solidFill>
                <a:schemeClr val="bg2">
                  <a:lumMod val="50000"/>
                </a:schemeClr>
              </a:solidFill>
              <a:latin typeface="Inter"/>
              <a:ea typeface="Inter"/>
              <a:cs typeface="Inter"/>
              <a:sym typeface="Inter"/>
            </a:endParaRPr>
          </a:p>
          <a:p>
            <a:pPr marL="0" marR="0" lvl="0" indent="0" rtl="0">
              <a:spcBef>
                <a:spcPts val="0"/>
              </a:spcBef>
              <a:spcAft>
                <a:spcPts val="0"/>
              </a:spcAft>
              <a:buNone/>
            </a:pPr>
            <a:r>
              <a:rPr lang="en-GB" sz="800">
                <a:solidFill>
                  <a:schemeClr val="bg2">
                    <a:lumMod val="50000"/>
                  </a:schemeClr>
                </a:solidFill>
                <a:latin typeface="Inter"/>
                <a:ea typeface="Inter"/>
                <a:cs typeface="Inter"/>
                <a:sym typeface="Inter"/>
              </a:rPr>
              <a:t>Magnus MacFarlane-Barrow</a:t>
            </a:r>
          </a:p>
          <a:p>
            <a:pPr marL="0" marR="0" lvl="0" indent="0" rtl="0">
              <a:spcBef>
                <a:spcPts val="0"/>
              </a:spcBef>
              <a:spcAft>
                <a:spcPts val="0"/>
              </a:spcAft>
              <a:buNone/>
            </a:pPr>
            <a:r>
              <a:rPr lang="en-GB" sz="800">
                <a:solidFill>
                  <a:schemeClr val="bg2">
                    <a:lumMod val="50000"/>
                  </a:schemeClr>
                </a:solidFill>
                <a:latin typeface="Inter"/>
                <a:ea typeface="Inter"/>
                <a:cs typeface="Inter"/>
                <a:sym typeface="Inter"/>
              </a:rPr>
              <a:t>MMI CEO &amp; Founder</a:t>
            </a:r>
          </a:p>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7"/>
        <p:cNvGrpSpPr/>
        <p:nvPr/>
      </p:nvGrpSpPr>
      <p:grpSpPr>
        <a:xfrm>
          <a:off x="0" y="0"/>
          <a:ext cx="0" cy="0"/>
          <a:chOff x="0" y="0"/>
          <a:chExt cx="0" cy="0"/>
        </a:xfrm>
      </p:grpSpPr>
      <p:sp>
        <p:nvSpPr>
          <p:cNvPr id="119" name="Google Shape;119;p16"/>
          <p:cNvSpPr txBox="1">
            <a:spLocks noGrp="1"/>
          </p:cNvSpPr>
          <p:nvPr>
            <p:ph type="sldNum" idx="12"/>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333333"/>
                </a:solidFill>
                <a:latin typeface="Inter"/>
                <a:ea typeface="Inter"/>
                <a:cs typeface="Inter"/>
                <a:sym typeface="Inter"/>
              </a:rPr>
              <a:t>4</a:t>
            </a:fld>
            <a:endParaRPr>
              <a:solidFill>
                <a:srgbClr val="333333"/>
              </a:solidFill>
              <a:latin typeface="Inter"/>
              <a:ea typeface="Inter"/>
              <a:cs typeface="Inter"/>
              <a:sym typeface="Inter"/>
            </a:endParaRPr>
          </a:p>
        </p:txBody>
      </p:sp>
      <p:sp>
        <p:nvSpPr>
          <p:cNvPr id="121" name="Google Shape;121;p16"/>
          <p:cNvSpPr txBox="1"/>
          <p:nvPr/>
        </p:nvSpPr>
        <p:spPr>
          <a:xfrm>
            <a:off x="451436" y="1376516"/>
            <a:ext cx="4427951" cy="207495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GB" sz="900" i="0" dirty="0">
                <a:solidFill>
                  <a:schemeClr val="bg2">
                    <a:lumMod val="50000"/>
                  </a:schemeClr>
                </a:solidFill>
                <a:latin typeface="Inter"/>
                <a:ea typeface="Inter"/>
                <a:cs typeface="Inter"/>
                <a:sym typeface="Inter"/>
              </a:rPr>
              <a:t>Our mission, vision, and values are at the very heart of everything we do, and this is more than a role, it’s an extraordinary opportunity to play a part in changing the story for children in some of the world’s poorest countries. You will be a true ambassador for our work and will demonstrate commitment to our movement, mission and vision.</a:t>
            </a:r>
          </a:p>
          <a:p>
            <a:pPr marL="0" marR="0" lvl="0" indent="0" algn="just" rtl="0">
              <a:spcBef>
                <a:spcPts val="0"/>
              </a:spcBef>
              <a:spcAft>
                <a:spcPts val="0"/>
              </a:spcAft>
              <a:buNone/>
            </a:pPr>
            <a:endParaRPr lang="en-GB" sz="900">
              <a:solidFill>
                <a:schemeClr val="bg2">
                  <a:lumMod val="50000"/>
                </a:schemeClr>
              </a:solidFill>
              <a:latin typeface="Inter"/>
              <a:ea typeface="Inter"/>
              <a:cs typeface="Inter"/>
              <a:sym typeface="Inter"/>
            </a:endParaRPr>
          </a:p>
          <a:p>
            <a:pPr algn="just"/>
            <a:r>
              <a:rPr lang="en-US" sz="900" dirty="0">
                <a:solidFill>
                  <a:schemeClr val="bg2">
                    <a:lumMod val="50000"/>
                  </a:schemeClr>
                </a:solidFill>
                <a:latin typeface="Inter"/>
                <a:ea typeface="Inter"/>
                <a:cs typeface="Inter"/>
                <a:sym typeface="Inter"/>
              </a:rPr>
              <a:t>W</a:t>
            </a:r>
            <a:r>
              <a:rPr lang="en-US" sz="900" i="0" dirty="0">
                <a:solidFill>
                  <a:schemeClr val="bg2">
                    <a:lumMod val="50000"/>
                  </a:schemeClr>
                </a:solidFill>
                <a:latin typeface="Inter"/>
                <a:ea typeface="Inter"/>
                <a:cs typeface="Inter"/>
                <a:sym typeface="Inter"/>
              </a:rPr>
              <a:t>e offer the opportunity to support our global movement in a dynamic, flexible and inclusive environment with a real focus on </a:t>
            </a:r>
            <a:r>
              <a:rPr lang="en-US" sz="900" dirty="0">
                <a:solidFill>
                  <a:schemeClr val="bg2">
                    <a:lumMod val="50000"/>
                  </a:schemeClr>
                </a:solidFill>
                <a:latin typeface="Inter"/>
                <a:ea typeface="Inter"/>
                <a:cs typeface="Inter"/>
                <a:sym typeface="Inter"/>
              </a:rPr>
              <a:t>professional </a:t>
            </a:r>
            <a:r>
              <a:rPr lang="en-US" sz="900" i="0" dirty="0">
                <a:solidFill>
                  <a:schemeClr val="bg2">
                    <a:lumMod val="50000"/>
                  </a:schemeClr>
                </a:solidFill>
                <a:latin typeface="Inter"/>
                <a:ea typeface="Inter"/>
                <a:cs typeface="Inter"/>
                <a:sym typeface="Inter"/>
              </a:rPr>
              <a:t>and </a:t>
            </a:r>
            <a:r>
              <a:rPr lang="en-US" sz="900" dirty="0">
                <a:solidFill>
                  <a:schemeClr val="bg2">
                    <a:lumMod val="50000"/>
                  </a:schemeClr>
                </a:solidFill>
                <a:latin typeface="Inter"/>
                <a:ea typeface="Inter"/>
                <a:cs typeface="Inter"/>
                <a:sym typeface="Inter"/>
              </a:rPr>
              <a:t>personal </a:t>
            </a:r>
            <a:r>
              <a:rPr lang="en-US" sz="900" i="0" dirty="0">
                <a:solidFill>
                  <a:schemeClr val="bg2">
                    <a:lumMod val="50000"/>
                  </a:schemeClr>
                </a:solidFill>
                <a:latin typeface="Inter"/>
                <a:ea typeface="Inter"/>
                <a:cs typeface="Inter"/>
                <a:sym typeface="Inter"/>
              </a:rPr>
              <a:t>development. </a:t>
            </a:r>
            <a:endParaRPr sz="900" dirty="0">
              <a:solidFill>
                <a:schemeClr val="bg2">
                  <a:lumMod val="50000"/>
                </a:schemeClr>
              </a:solidFill>
              <a:latin typeface="Inter"/>
              <a:ea typeface="Inter"/>
              <a:cs typeface="Inter"/>
              <a:sym typeface="Inter"/>
            </a:endParaRPr>
          </a:p>
          <a:p>
            <a:pPr marL="0" marR="0" lvl="0" indent="0" algn="just" rtl="0">
              <a:spcBef>
                <a:spcPts val="0"/>
              </a:spcBef>
              <a:spcAft>
                <a:spcPts val="0"/>
              </a:spcAft>
              <a:buNone/>
            </a:pPr>
            <a:endParaRPr sz="900">
              <a:solidFill>
                <a:schemeClr val="bg2">
                  <a:lumMod val="50000"/>
                </a:schemeClr>
              </a:solidFill>
              <a:latin typeface="Inter"/>
              <a:ea typeface="Inter"/>
              <a:cs typeface="Inter"/>
              <a:sym typeface="Inter"/>
            </a:endParaRPr>
          </a:p>
          <a:p>
            <a:pPr marL="0" marR="0" lvl="0" indent="0" algn="just" rtl="0">
              <a:spcBef>
                <a:spcPts val="0"/>
              </a:spcBef>
              <a:spcAft>
                <a:spcPts val="0"/>
              </a:spcAft>
              <a:buNone/>
            </a:pPr>
            <a:r>
              <a:rPr lang="en-US" sz="900" i="0" dirty="0">
                <a:solidFill>
                  <a:schemeClr val="bg2">
                    <a:lumMod val="50000"/>
                  </a:schemeClr>
                </a:solidFill>
                <a:latin typeface="Inter"/>
                <a:ea typeface="Inter"/>
                <a:cs typeface="Inter"/>
                <a:sym typeface="Inter"/>
              </a:rPr>
              <a:t>We believe in the innate goodness of people, respect the dignity of every human being and family life and believe in good stewardship of the resources entrusted to us. In line with our values, Mary’s Meals is fully committed to a culture of safeguarding.</a:t>
            </a:r>
            <a:endParaRPr sz="900" dirty="0">
              <a:solidFill>
                <a:schemeClr val="bg2">
                  <a:lumMod val="50000"/>
                </a:schemeClr>
              </a:solidFill>
              <a:latin typeface="Inter"/>
              <a:ea typeface="Inter"/>
              <a:cs typeface="Inter"/>
              <a:sym typeface="Inter"/>
            </a:endParaRPr>
          </a:p>
        </p:txBody>
      </p:sp>
      <p:sp>
        <p:nvSpPr>
          <p:cNvPr id="122" name="Google Shape;122;p16"/>
          <p:cNvSpPr/>
          <p:nvPr/>
        </p:nvSpPr>
        <p:spPr>
          <a:xfrm>
            <a:off x="2765896" y="3451469"/>
            <a:ext cx="2012994" cy="1555244"/>
          </a:xfrm>
          <a:prstGeom prst="rect">
            <a:avLst/>
          </a:prstGeom>
          <a:blipFill rotWithShape="1">
            <a:blip r:embed="rId3">
              <a:alphaModFix/>
            </a:blip>
            <a:stretch>
              <a:fillRect t="-221" b="-221"/>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16"/>
          <p:cNvSpPr/>
          <p:nvPr/>
        </p:nvSpPr>
        <p:spPr>
          <a:xfrm>
            <a:off x="551920" y="3451469"/>
            <a:ext cx="2012994" cy="1555244"/>
          </a:xfrm>
          <a:prstGeom prst="rect">
            <a:avLst/>
          </a:prstGeom>
          <a:blipFill rotWithShape="1">
            <a:blip r:embed="rId4">
              <a:alphaModFix/>
            </a:blip>
            <a:stretch>
              <a:fillRect l="-5999" r="-5998"/>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4" name="Google Shape;124;p16"/>
          <p:cNvPicPr preferRelativeResize="0"/>
          <p:nvPr/>
        </p:nvPicPr>
        <p:blipFill>
          <a:blip r:embed="rId5"/>
          <a:srcRect l="4532" r="4532"/>
          <a:stretch/>
        </p:blipFill>
        <p:spPr>
          <a:xfrm>
            <a:off x="551920" y="5230563"/>
            <a:ext cx="2012994" cy="1553966"/>
          </a:xfrm>
          <a:prstGeom prst="rect">
            <a:avLst/>
          </a:prstGeom>
          <a:noFill/>
          <a:ln>
            <a:noFill/>
          </a:ln>
        </p:spPr>
      </p:pic>
      <p:pic>
        <p:nvPicPr>
          <p:cNvPr id="125" name="Google Shape;125;p16"/>
          <p:cNvPicPr preferRelativeResize="0"/>
          <p:nvPr/>
        </p:nvPicPr>
        <p:blipFill>
          <a:blip r:embed="rId6"/>
          <a:srcRect l="6831" r="6831"/>
          <a:stretch/>
        </p:blipFill>
        <p:spPr>
          <a:xfrm>
            <a:off x="2765896" y="5230563"/>
            <a:ext cx="2012994" cy="1553966"/>
          </a:xfrm>
          <a:prstGeom prst="rect">
            <a:avLst/>
          </a:prstGeom>
          <a:noFill/>
          <a:ln>
            <a:noFill/>
          </a:ln>
        </p:spPr>
      </p:pic>
      <p:sp>
        <p:nvSpPr>
          <p:cNvPr id="3" name="Google Shape;109;p15">
            <a:extLst>
              <a:ext uri="{FF2B5EF4-FFF2-40B4-BE49-F238E27FC236}">
                <a16:creationId xmlns:a16="http://schemas.microsoft.com/office/drawing/2014/main" id="{6A5412CC-76C0-78F2-8A87-274381D752F0}"/>
              </a:ext>
            </a:extLst>
          </p:cNvPr>
          <p:cNvSpPr txBox="1"/>
          <p:nvPr/>
        </p:nvSpPr>
        <p:spPr>
          <a:xfrm>
            <a:off x="451436" y="678383"/>
            <a:ext cx="4327454"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bg2">
                    <a:lumMod val="50000"/>
                  </a:schemeClr>
                </a:solidFill>
                <a:latin typeface="Inter"/>
                <a:ea typeface="Inter"/>
                <a:cs typeface="Inter"/>
                <a:sym typeface="Inter"/>
              </a:rPr>
              <a:t>Working at Mary’s Meals</a:t>
            </a:r>
            <a:endParaRPr sz="2200">
              <a:solidFill>
                <a:schemeClr val="bg2">
                  <a:lumMod val="50000"/>
                </a:schemeClr>
              </a:solidFill>
              <a:latin typeface="Inter"/>
              <a:ea typeface="Inter"/>
              <a:cs typeface="Inter"/>
              <a:sym typeface="Inter"/>
            </a:endParaRPr>
          </a:p>
        </p:txBody>
      </p:sp>
      <p:cxnSp>
        <p:nvCxnSpPr>
          <p:cNvPr id="4" name="Google Shape;111;p15">
            <a:extLst>
              <a:ext uri="{FF2B5EF4-FFF2-40B4-BE49-F238E27FC236}">
                <a16:creationId xmlns:a16="http://schemas.microsoft.com/office/drawing/2014/main" id="{0C86F5C5-C18D-6D19-DF91-155C103E5D09}"/>
              </a:ext>
            </a:extLst>
          </p:cNvPr>
          <p:cNvCxnSpPr/>
          <p:nvPr/>
        </p:nvCxnSpPr>
        <p:spPr>
          <a:xfrm>
            <a:off x="551920" y="1306113"/>
            <a:ext cx="1571227" cy="0"/>
          </a:xfrm>
          <a:prstGeom prst="straightConnector1">
            <a:avLst/>
          </a:prstGeom>
          <a:noFill/>
          <a:ln w="19050" cap="flat" cmpd="sng">
            <a:solidFill>
              <a:srgbClr val="00B0F0"/>
            </a:solidFill>
            <a:prstDash val="solid"/>
            <a:miter lim="800000"/>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9"/>
        <p:cNvGrpSpPr/>
        <p:nvPr/>
      </p:nvGrpSpPr>
      <p:grpSpPr>
        <a:xfrm>
          <a:off x="0" y="0"/>
          <a:ext cx="0" cy="0"/>
          <a:chOff x="0" y="0"/>
          <a:chExt cx="0" cy="0"/>
        </a:xfrm>
      </p:grpSpPr>
      <p:sp>
        <p:nvSpPr>
          <p:cNvPr id="130" name="Google Shape;130;p17"/>
          <p:cNvSpPr txBox="1"/>
          <p:nvPr/>
        </p:nvSpPr>
        <p:spPr>
          <a:xfrm>
            <a:off x="451436" y="1512477"/>
            <a:ext cx="4427951" cy="50985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b="1" i="0" dirty="0">
                <a:solidFill>
                  <a:srgbClr val="00AAE6"/>
                </a:solidFill>
                <a:latin typeface="Inter"/>
                <a:ea typeface="Inter"/>
                <a:cs typeface="Inter"/>
                <a:sym typeface="Inter"/>
              </a:rPr>
              <a:t>Directorate:	</a:t>
            </a:r>
            <a:r>
              <a:rPr lang="en-GB" sz="900" dirty="0">
                <a:latin typeface="Inter"/>
                <a:ea typeface="Inter"/>
                <a:cs typeface="Inter"/>
                <a:sym typeface="Inter"/>
              </a:rPr>
              <a:t>Growth</a:t>
            </a:r>
            <a:endParaRPr sz="900" i="0" dirty="0">
              <a:solidFill>
                <a:srgbClr val="000000"/>
              </a:solidFill>
              <a:latin typeface="Inter"/>
              <a:ea typeface="Inter"/>
              <a:cs typeface="Inter"/>
              <a:sym typeface="Inter"/>
            </a:endParaRPr>
          </a:p>
          <a:p>
            <a:pPr marL="0" marR="0" lvl="0" indent="0" algn="l" rtl="0">
              <a:spcBef>
                <a:spcPts val="0"/>
              </a:spcBef>
              <a:spcAft>
                <a:spcPts val="0"/>
              </a:spcAft>
              <a:buNone/>
            </a:pPr>
            <a:r>
              <a:rPr lang="en-US" sz="900" b="1" i="0" dirty="0">
                <a:solidFill>
                  <a:srgbClr val="00AAE6"/>
                </a:solidFill>
                <a:latin typeface="Inter"/>
                <a:ea typeface="Inter"/>
                <a:cs typeface="Inter"/>
                <a:sym typeface="Inter"/>
              </a:rPr>
              <a:t>Reporting to:	</a:t>
            </a:r>
            <a:r>
              <a:rPr lang="en-US" sz="900" dirty="0">
                <a:latin typeface="Inter"/>
                <a:ea typeface="Inter"/>
                <a:cs typeface="Inter"/>
                <a:sym typeface="Inter"/>
              </a:rPr>
              <a:t>Chief Growth Officer </a:t>
            </a:r>
            <a:endParaRPr sz="900" dirty="0">
              <a:latin typeface="Inter"/>
              <a:ea typeface="Inter"/>
              <a:cs typeface="Inter"/>
              <a:sym typeface="Inter"/>
            </a:endParaRPr>
          </a:p>
          <a:p>
            <a:pPr marL="0" marR="0" lvl="0" indent="0" algn="l" rtl="0">
              <a:spcBef>
                <a:spcPts val="0"/>
              </a:spcBef>
              <a:spcAft>
                <a:spcPts val="0"/>
              </a:spcAft>
              <a:buNone/>
            </a:pPr>
            <a:r>
              <a:rPr lang="en-US" sz="900" b="1" i="0" dirty="0">
                <a:solidFill>
                  <a:srgbClr val="00AAE6"/>
                </a:solidFill>
                <a:latin typeface="Inter"/>
                <a:ea typeface="Inter"/>
                <a:cs typeface="Inter"/>
                <a:sym typeface="Inter"/>
              </a:rPr>
              <a:t>Contract type</a:t>
            </a:r>
            <a:r>
              <a:rPr lang="en-US" sz="900" b="1" dirty="0">
                <a:solidFill>
                  <a:srgbClr val="00AAE6"/>
                </a:solidFill>
                <a:latin typeface="Inter"/>
                <a:ea typeface="Inter"/>
                <a:cs typeface="Inter"/>
                <a:sym typeface="Inter"/>
              </a:rPr>
              <a:t>:	</a:t>
            </a:r>
            <a:r>
              <a:rPr lang="en-US" sz="900" i="0" dirty="0">
                <a:solidFill>
                  <a:srgbClr val="000000"/>
                </a:solidFill>
                <a:latin typeface="Inter"/>
                <a:ea typeface="Inter"/>
                <a:cs typeface="Inter"/>
                <a:sym typeface="Inter"/>
              </a:rPr>
              <a:t>Permanent</a:t>
            </a:r>
            <a:endParaRPr sz="900" dirty="0">
              <a:latin typeface="Inter"/>
              <a:ea typeface="Inter"/>
              <a:cs typeface="Inter"/>
              <a:sym typeface="Inter"/>
            </a:endParaRPr>
          </a:p>
          <a:p>
            <a:pPr marL="0" marR="0" lvl="0" indent="0" algn="l" rtl="0">
              <a:spcBef>
                <a:spcPts val="0"/>
              </a:spcBef>
              <a:spcAft>
                <a:spcPts val="0"/>
              </a:spcAft>
              <a:buNone/>
            </a:pPr>
            <a:r>
              <a:rPr lang="en-US" sz="900" b="1" dirty="0">
                <a:solidFill>
                  <a:srgbClr val="00B0F0"/>
                </a:solidFill>
                <a:latin typeface="Inter"/>
                <a:ea typeface="Inter"/>
                <a:cs typeface="Inter"/>
                <a:sym typeface="Inter"/>
              </a:rPr>
              <a:t>Location:</a:t>
            </a:r>
            <a:r>
              <a:rPr lang="en-US" sz="900" b="1" dirty="0">
                <a:solidFill>
                  <a:srgbClr val="0198DC"/>
                </a:solidFill>
                <a:latin typeface="Inter"/>
                <a:ea typeface="Inter"/>
                <a:cs typeface="Inter"/>
                <a:sym typeface="Inter"/>
              </a:rPr>
              <a:t>	</a:t>
            </a:r>
            <a:r>
              <a:rPr lang="en-US" sz="900" dirty="0">
                <a:solidFill>
                  <a:schemeClr val="dk1"/>
                </a:solidFill>
                <a:latin typeface="Inter"/>
                <a:ea typeface="Inter"/>
                <a:cs typeface="Inter"/>
                <a:sym typeface="Inter"/>
              </a:rPr>
              <a:t>Remote role </a:t>
            </a:r>
            <a:endParaRPr sz="900" dirty="0">
              <a:latin typeface="Inter"/>
              <a:ea typeface="Inter"/>
              <a:cs typeface="Inter"/>
              <a:sym typeface="Inter"/>
            </a:endParaRPr>
          </a:p>
          <a:p>
            <a:r>
              <a:rPr lang="en-US" sz="900" b="1" dirty="0">
                <a:solidFill>
                  <a:srgbClr val="00B0F0"/>
                </a:solidFill>
                <a:latin typeface="Inter"/>
                <a:ea typeface="Inter"/>
                <a:cs typeface="Inter"/>
                <a:sym typeface="Inter"/>
              </a:rPr>
              <a:t>Salary:</a:t>
            </a:r>
            <a:r>
              <a:rPr lang="en-US" sz="900" b="1" dirty="0">
                <a:solidFill>
                  <a:srgbClr val="0198DC"/>
                </a:solidFill>
                <a:latin typeface="Inter"/>
                <a:ea typeface="Inter"/>
                <a:cs typeface="Inter"/>
                <a:sym typeface="Inter"/>
              </a:rPr>
              <a:t>	</a:t>
            </a:r>
            <a:r>
              <a:rPr lang="en-US" sz="900" dirty="0">
                <a:solidFill>
                  <a:schemeClr val="dk1"/>
                </a:solidFill>
                <a:latin typeface="Inter"/>
                <a:ea typeface="Inter"/>
                <a:sym typeface="Inter"/>
              </a:rPr>
              <a:t>GBP </a:t>
            </a:r>
            <a:r>
              <a:rPr lang="en-US" sz="900" dirty="0">
                <a:solidFill>
                  <a:schemeClr val="dk1"/>
                </a:solidFill>
                <a:latin typeface="Inter"/>
                <a:ea typeface="Inter"/>
                <a:cs typeface="Inter"/>
                <a:sym typeface="Inter"/>
              </a:rPr>
              <a:t>62,355 + benefits </a:t>
            </a:r>
          </a:p>
          <a:p>
            <a:endParaRPr lang="en-US" sz="900" i="1" dirty="0">
              <a:solidFill>
                <a:schemeClr val="dk1"/>
              </a:solidFill>
              <a:latin typeface="Inter"/>
              <a:ea typeface="Inter"/>
              <a:sym typeface="Inter"/>
            </a:endParaRPr>
          </a:p>
          <a:p>
            <a:r>
              <a:rPr lang="en-US" sz="900" dirty="0">
                <a:solidFill>
                  <a:schemeClr val="dk1"/>
                </a:solidFill>
                <a:latin typeface="Inter"/>
                <a:ea typeface="Inter"/>
                <a:sym typeface="Inter"/>
              </a:rPr>
              <a:t>O</a:t>
            </a:r>
            <a:r>
              <a:rPr lang="en-GB" sz="900" dirty="0" err="1">
                <a:solidFill>
                  <a:schemeClr val="dk1"/>
                </a:solidFill>
                <a:latin typeface="Inter"/>
                <a:ea typeface="Inter"/>
              </a:rPr>
              <a:t>ur</a:t>
            </a:r>
            <a:r>
              <a:rPr lang="en-GB" sz="900" dirty="0">
                <a:solidFill>
                  <a:schemeClr val="dk1"/>
                </a:solidFill>
                <a:latin typeface="Inter"/>
                <a:ea typeface="Inter"/>
              </a:rPr>
              <a:t> pay philosophy ensures consistency across locations and salaries. The starting salary for this opportunity plus benefits depends on location of the candidate. The salary above is for UK based candidates. </a:t>
            </a:r>
          </a:p>
          <a:p>
            <a:pPr marL="0" marR="0" lvl="0" indent="0" algn="l" rtl="0">
              <a:spcBef>
                <a:spcPts val="0"/>
              </a:spcBef>
              <a:spcAft>
                <a:spcPts val="0"/>
              </a:spcAft>
              <a:buNone/>
            </a:pPr>
            <a:endParaRPr sz="900" dirty="0">
              <a:latin typeface="Inter"/>
              <a:ea typeface="Inter"/>
              <a:cs typeface="Inter"/>
              <a:sym typeface="Inter"/>
            </a:endParaRPr>
          </a:p>
          <a:p>
            <a:pPr marL="0" marR="0" lvl="0" indent="0" algn="just" rtl="0">
              <a:spcBef>
                <a:spcPts val="0"/>
              </a:spcBef>
              <a:spcAft>
                <a:spcPts val="0"/>
              </a:spcAft>
              <a:buNone/>
            </a:pPr>
            <a:r>
              <a:rPr lang="en-US" sz="900" dirty="0">
                <a:solidFill>
                  <a:schemeClr val="dk1"/>
                </a:solidFill>
                <a:latin typeface="Inter"/>
                <a:ea typeface="Inter"/>
                <a:cs typeface="Inter"/>
                <a:sym typeface="Inter"/>
              </a:rPr>
              <a:t>An expectation of a vocational approach has shaped our approach to compensation for senior roles within Mary’s Meals International. </a:t>
            </a:r>
            <a:endParaRPr sz="900" dirty="0">
              <a:latin typeface="Inter"/>
              <a:ea typeface="Inter"/>
              <a:cs typeface="Inter"/>
              <a:sym typeface="Inter"/>
            </a:endParaRPr>
          </a:p>
          <a:p>
            <a:pPr marL="0" marR="0" lvl="0" indent="0" algn="l" rtl="0">
              <a:spcBef>
                <a:spcPts val="0"/>
              </a:spcBef>
              <a:spcAft>
                <a:spcPts val="0"/>
              </a:spcAft>
              <a:buNone/>
            </a:pPr>
            <a:endParaRPr sz="1000" dirty="0">
              <a:solidFill>
                <a:schemeClr val="dk1"/>
              </a:solidFill>
              <a:latin typeface="Inter"/>
              <a:ea typeface="Inter"/>
              <a:cs typeface="Inter"/>
              <a:sym typeface="Inter"/>
            </a:endParaRPr>
          </a:p>
          <a:p>
            <a:pPr marL="0" marR="0" lvl="0" indent="0" algn="l" rtl="0">
              <a:spcBef>
                <a:spcPts val="0"/>
              </a:spcBef>
              <a:spcAft>
                <a:spcPts val="0"/>
              </a:spcAft>
              <a:buNone/>
            </a:pPr>
            <a:r>
              <a:rPr lang="en-US" sz="900" b="1" dirty="0">
                <a:solidFill>
                  <a:srgbClr val="0198DC"/>
                </a:solidFill>
                <a:latin typeface="Inter"/>
                <a:ea typeface="Inter"/>
                <a:cs typeface="Inter"/>
                <a:sym typeface="Inter"/>
              </a:rPr>
              <a:t>Benefits:</a:t>
            </a:r>
            <a:endParaRPr sz="900" dirty="0">
              <a:latin typeface="Inter"/>
              <a:ea typeface="Inter"/>
              <a:cs typeface="Inter"/>
              <a:sym typeface="Inter"/>
            </a:endParaRPr>
          </a:p>
          <a:p>
            <a:pPr marL="0" marR="0" lvl="0" indent="0" algn="l" rtl="0">
              <a:spcBef>
                <a:spcPts val="0"/>
              </a:spcBef>
              <a:spcAft>
                <a:spcPts val="0"/>
              </a:spcAft>
              <a:buNone/>
            </a:pPr>
            <a:endParaRPr sz="900" dirty="0">
              <a:solidFill>
                <a:srgbClr val="0198DC"/>
              </a:solidFill>
              <a:latin typeface="Inter"/>
              <a:ea typeface="Inter"/>
              <a:cs typeface="Inter"/>
              <a:sym typeface="Inter"/>
            </a:endParaRPr>
          </a:p>
          <a:p>
            <a:pPr marL="171450" marR="0" lvl="0" indent="-171450" algn="just" rtl="0">
              <a:spcBef>
                <a:spcPts val="0"/>
              </a:spcBef>
              <a:spcAft>
                <a:spcPts val="0"/>
              </a:spcAft>
              <a:buClr>
                <a:schemeClr val="dk1"/>
              </a:buClr>
              <a:buSzPts val="1000"/>
              <a:buFont typeface="Inter"/>
              <a:buChar char="•"/>
            </a:pPr>
            <a:r>
              <a:rPr lang="en-US" sz="900" dirty="0">
                <a:solidFill>
                  <a:schemeClr val="dk1"/>
                </a:solidFill>
                <a:latin typeface="Inter"/>
                <a:ea typeface="Inter"/>
                <a:cs typeface="Inter"/>
                <a:sym typeface="Inter"/>
              </a:rPr>
              <a:t>Flexible working hours</a:t>
            </a:r>
            <a:endParaRPr sz="900" dirty="0">
              <a:latin typeface="Inter"/>
              <a:ea typeface="Inter"/>
              <a:cs typeface="Inter"/>
              <a:sym typeface="Inter"/>
            </a:endParaRPr>
          </a:p>
          <a:p>
            <a:pPr marL="171450" marR="0" lvl="0" indent="-171450" algn="just" rtl="0">
              <a:spcBef>
                <a:spcPts val="0"/>
              </a:spcBef>
              <a:spcAft>
                <a:spcPts val="0"/>
              </a:spcAft>
              <a:buClr>
                <a:schemeClr val="dk1"/>
              </a:buClr>
              <a:buSzPts val="1000"/>
              <a:buFont typeface="Inter"/>
              <a:buChar char="•"/>
            </a:pPr>
            <a:r>
              <a:rPr lang="en-US" sz="900" dirty="0">
                <a:solidFill>
                  <a:schemeClr val="dk1"/>
                </a:solidFill>
                <a:latin typeface="Inter"/>
                <a:ea typeface="Inter"/>
                <a:cs typeface="Inter"/>
                <a:sym typeface="Inter"/>
              </a:rPr>
              <a:t>34 days’ annual leave (including public holidays) + 1 extra day per year up to 39 days. </a:t>
            </a:r>
            <a:endParaRPr sz="900" dirty="0">
              <a:latin typeface="Inter"/>
              <a:ea typeface="Inter"/>
              <a:cs typeface="Inter"/>
              <a:sym typeface="Inter"/>
            </a:endParaRPr>
          </a:p>
          <a:p>
            <a:pPr marL="171450" marR="0" lvl="0" indent="-171450" algn="just" rtl="0">
              <a:spcBef>
                <a:spcPts val="0"/>
              </a:spcBef>
              <a:spcAft>
                <a:spcPts val="0"/>
              </a:spcAft>
              <a:buClr>
                <a:schemeClr val="dk1"/>
              </a:buClr>
              <a:buSzPts val="1000"/>
              <a:buFont typeface="Inter"/>
              <a:buChar char="•"/>
            </a:pPr>
            <a:r>
              <a:rPr lang="en-US" sz="900" dirty="0">
                <a:solidFill>
                  <a:schemeClr val="dk1"/>
                </a:solidFill>
                <a:latin typeface="Inter"/>
                <a:ea typeface="Inter"/>
                <a:cs typeface="Inter"/>
                <a:sym typeface="Inter"/>
              </a:rPr>
              <a:t>Non-contributory pension with employer contributions of 8% if UK based (8% payment in lieu of pension </a:t>
            </a:r>
            <a:r>
              <a:rPr lang="en-GB" sz="900" dirty="0">
                <a:solidFill>
                  <a:schemeClr val="dk1"/>
                </a:solidFill>
                <a:latin typeface="Inter"/>
                <a:ea typeface="Inter"/>
              </a:rPr>
              <a:t>depending on the location of the candidate. Any pension contribution paid as part of salary will be subject to normal statutory deductions/ taxation </a:t>
            </a:r>
            <a:r>
              <a:rPr lang="en-US" sz="900" dirty="0">
                <a:solidFill>
                  <a:schemeClr val="dk1"/>
                </a:solidFill>
                <a:latin typeface="Inter"/>
                <a:ea typeface="Inter"/>
                <a:sym typeface="Inter"/>
              </a:rPr>
              <a:t>)</a:t>
            </a:r>
            <a:endParaRPr sz="900" dirty="0">
              <a:solidFill>
                <a:schemeClr val="dk1"/>
              </a:solidFill>
              <a:latin typeface="Inter"/>
              <a:ea typeface="Inter"/>
              <a:sym typeface="Inter"/>
            </a:endParaRPr>
          </a:p>
          <a:p>
            <a:pPr marL="171450" marR="0" lvl="0" indent="-171450" algn="just" rtl="0">
              <a:spcBef>
                <a:spcPts val="0"/>
              </a:spcBef>
              <a:spcAft>
                <a:spcPts val="0"/>
              </a:spcAft>
              <a:buClr>
                <a:schemeClr val="dk1"/>
              </a:buClr>
              <a:buSzPts val="1000"/>
              <a:buFont typeface="Inter"/>
              <a:buChar char="•"/>
            </a:pPr>
            <a:r>
              <a:rPr lang="en-US" sz="900" dirty="0">
                <a:solidFill>
                  <a:schemeClr val="dk1"/>
                </a:solidFill>
                <a:latin typeface="Inter"/>
                <a:ea typeface="Inter"/>
                <a:cs typeface="Inter"/>
                <a:sym typeface="Inter"/>
              </a:rPr>
              <a:t>Life assurance</a:t>
            </a:r>
            <a:endParaRPr sz="900" dirty="0">
              <a:latin typeface="Inter"/>
              <a:ea typeface="Inter"/>
              <a:cs typeface="Inter"/>
              <a:sym typeface="Inter"/>
            </a:endParaRPr>
          </a:p>
          <a:p>
            <a:pPr marL="171450" marR="0" lvl="0" indent="-171450" algn="just" rtl="0">
              <a:spcBef>
                <a:spcPts val="0"/>
              </a:spcBef>
              <a:spcAft>
                <a:spcPts val="0"/>
              </a:spcAft>
              <a:buClr>
                <a:schemeClr val="dk1"/>
              </a:buClr>
              <a:buSzPts val="1000"/>
              <a:buFont typeface="Inter"/>
              <a:buChar char="•"/>
            </a:pPr>
            <a:r>
              <a:rPr lang="en-US" sz="900" dirty="0">
                <a:solidFill>
                  <a:schemeClr val="dk1"/>
                </a:solidFill>
                <a:latin typeface="Inter"/>
                <a:ea typeface="Inter"/>
                <a:cs typeface="Inter"/>
                <a:sym typeface="Inter"/>
              </a:rPr>
              <a:t>Lifeworks Employee Assistance Programme</a:t>
            </a:r>
            <a:endParaRPr sz="900" dirty="0">
              <a:solidFill>
                <a:schemeClr val="dk1"/>
              </a:solidFill>
              <a:latin typeface="Inter"/>
              <a:ea typeface="Inter"/>
              <a:cs typeface="Inter"/>
              <a:sym typeface="Inter"/>
            </a:endParaRPr>
          </a:p>
          <a:p>
            <a:pPr marL="0" marR="0" lvl="0" indent="0" algn="l" rtl="0">
              <a:spcBef>
                <a:spcPts val="0"/>
              </a:spcBef>
              <a:spcAft>
                <a:spcPts val="0"/>
              </a:spcAft>
              <a:buNone/>
            </a:pPr>
            <a:endParaRPr sz="1050" dirty="0">
              <a:solidFill>
                <a:schemeClr val="dk1"/>
              </a:solidFill>
              <a:latin typeface="Inter"/>
              <a:ea typeface="Inter"/>
              <a:cs typeface="Inter"/>
              <a:sym typeface="Inter"/>
            </a:endParaRPr>
          </a:p>
          <a:p>
            <a:pPr marL="0" marR="0" lvl="0" indent="0" algn="l" rtl="0">
              <a:spcBef>
                <a:spcPts val="0"/>
              </a:spcBef>
              <a:spcAft>
                <a:spcPts val="0"/>
              </a:spcAft>
              <a:buNone/>
            </a:pPr>
            <a:r>
              <a:rPr lang="en-US" sz="1400" dirty="0">
                <a:solidFill>
                  <a:schemeClr val="dk1"/>
                </a:solidFill>
                <a:latin typeface="Inter"/>
                <a:ea typeface="Inter"/>
                <a:cs typeface="Inter"/>
                <a:sym typeface="Inter"/>
              </a:rPr>
              <a:t> </a:t>
            </a:r>
            <a:endParaRPr dirty="0">
              <a:latin typeface="Inter"/>
              <a:ea typeface="Inter"/>
              <a:cs typeface="Inter"/>
              <a:sym typeface="Inter"/>
            </a:endParaRPr>
          </a:p>
          <a:p>
            <a:pPr marL="0" marR="0" lvl="0" indent="0" algn="l" rtl="0">
              <a:spcBef>
                <a:spcPts val="0"/>
              </a:spcBef>
              <a:spcAft>
                <a:spcPts val="0"/>
              </a:spcAft>
              <a:buNone/>
            </a:pPr>
            <a:endParaRPr sz="1400" i="0" dirty="0">
              <a:solidFill>
                <a:srgbClr val="000000"/>
              </a:solidFill>
              <a:latin typeface="Inter"/>
              <a:ea typeface="Inter"/>
              <a:cs typeface="Inter"/>
              <a:sym typeface="Inter"/>
            </a:endParaRPr>
          </a:p>
        </p:txBody>
      </p:sp>
      <p:sp>
        <p:nvSpPr>
          <p:cNvPr id="132" name="Google Shape;132;p17"/>
          <p:cNvSpPr txBox="1">
            <a:spLocks noGrp="1"/>
          </p:cNvSpPr>
          <p:nvPr>
            <p:ph type="sldNum" idx="12"/>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333333"/>
                </a:solidFill>
                <a:latin typeface="Inter"/>
                <a:ea typeface="Inter"/>
                <a:cs typeface="Inter"/>
                <a:sym typeface="Inter"/>
              </a:rPr>
              <a:t>5</a:t>
            </a:fld>
            <a:endParaRPr>
              <a:solidFill>
                <a:srgbClr val="333333"/>
              </a:solidFill>
              <a:latin typeface="Inter"/>
              <a:ea typeface="Inter"/>
              <a:cs typeface="Inter"/>
              <a:sym typeface="Inter"/>
            </a:endParaRPr>
          </a:p>
        </p:txBody>
      </p:sp>
      <p:pic>
        <p:nvPicPr>
          <p:cNvPr id="134" name="Google Shape;134;p17"/>
          <p:cNvPicPr preferRelativeResize="0"/>
          <p:nvPr/>
        </p:nvPicPr>
        <p:blipFill rotWithShape="1">
          <a:blip r:embed="rId3">
            <a:alphaModFix/>
          </a:blip>
          <a:srcRect/>
          <a:stretch/>
        </p:blipFill>
        <p:spPr>
          <a:xfrm>
            <a:off x="551935" y="5259144"/>
            <a:ext cx="4327452" cy="1351845"/>
          </a:xfrm>
          <a:prstGeom prst="rect">
            <a:avLst/>
          </a:prstGeom>
          <a:noFill/>
          <a:ln>
            <a:noFill/>
          </a:ln>
        </p:spPr>
      </p:pic>
      <p:sp>
        <p:nvSpPr>
          <p:cNvPr id="2" name="Google Shape;109;p15">
            <a:extLst>
              <a:ext uri="{FF2B5EF4-FFF2-40B4-BE49-F238E27FC236}">
                <a16:creationId xmlns:a16="http://schemas.microsoft.com/office/drawing/2014/main" id="{6F574C53-4411-0B40-A8CF-68057922072B}"/>
              </a:ext>
            </a:extLst>
          </p:cNvPr>
          <p:cNvSpPr txBox="1"/>
          <p:nvPr/>
        </p:nvSpPr>
        <p:spPr>
          <a:xfrm>
            <a:off x="451436" y="678383"/>
            <a:ext cx="4327454"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dirty="0">
                <a:solidFill>
                  <a:schemeClr val="bg2">
                    <a:lumMod val="50000"/>
                  </a:schemeClr>
                </a:solidFill>
                <a:latin typeface="Inter"/>
                <a:ea typeface="Inter"/>
                <a:cs typeface="Inter"/>
                <a:sym typeface="Inter"/>
              </a:rPr>
              <a:t>Director of Strategic Initiatives</a:t>
            </a:r>
            <a:endParaRPr sz="2200" dirty="0">
              <a:solidFill>
                <a:schemeClr val="bg2">
                  <a:lumMod val="50000"/>
                </a:schemeClr>
              </a:solidFill>
              <a:latin typeface="Inter"/>
              <a:ea typeface="Inter"/>
              <a:cs typeface="Inter"/>
              <a:sym typeface="Inter"/>
            </a:endParaRPr>
          </a:p>
        </p:txBody>
      </p:sp>
      <p:cxnSp>
        <p:nvCxnSpPr>
          <p:cNvPr id="3" name="Google Shape;111;p15">
            <a:extLst>
              <a:ext uri="{FF2B5EF4-FFF2-40B4-BE49-F238E27FC236}">
                <a16:creationId xmlns:a16="http://schemas.microsoft.com/office/drawing/2014/main" id="{51D52AC0-2615-5A0E-D5D4-049A6FA9787A}"/>
              </a:ext>
            </a:extLst>
          </p:cNvPr>
          <p:cNvCxnSpPr/>
          <p:nvPr/>
        </p:nvCxnSpPr>
        <p:spPr>
          <a:xfrm>
            <a:off x="551920" y="1306113"/>
            <a:ext cx="1571227" cy="0"/>
          </a:xfrm>
          <a:prstGeom prst="straightConnector1">
            <a:avLst/>
          </a:prstGeom>
          <a:noFill/>
          <a:ln w="19050" cap="flat" cmpd="sng">
            <a:solidFill>
              <a:srgbClr val="00B0F0"/>
            </a:solidFill>
            <a:prstDash val="solid"/>
            <a:miter lim="800000"/>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8"/>
        <p:cNvGrpSpPr/>
        <p:nvPr/>
      </p:nvGrpSpPr>
      <p:grpSpPr>
        <a:xfrm>
          <a:off x="0" y="0"/>
          <a:ext cx="0" cy="0"/>
          <a:chOff x="0" y="0"/>
          <a:chExt cx="0" cy="0"/>
        </a:xfrm>
      </p:grpSpPr>
      <p:sp>
        <p:nvSpPr>
          <p:cNvPr id="140" name="Google Shape;140;p18"/>
          <p:cNvSpPr txBox="1">
            <a:spLocks noGrp="1"/>
          </p:cNvSpPr>
          <p:nvPr>
            <p:ph type="sldNum" idx="12"/>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333333"/>
                </a:solidFill>
                <a:latin typeface="Inter"/>
                <a:ea typeface="Inter"/>
                <a:cs typeface="Inter"/>
                <a:sym typeface="Inter"/>
              </a:rPr>
              <a:t>6</a:t>
            </a:fld>
            <a:endParaRPr>
              <a:solidFill>
                <a:srgbClr val="333333"/>
              </a:solidFill>
              <a:latin typeface="Inter"/>
              <a:ea typeface="Inter"/>
              <a:cs typeface="Inter"/>
              <a:sym typeface="Inter"/>
            </a:endParaRPr>
          </a:p>
        </p:txBody>
      </p:sp>
      <p:sp>
        <p:nvSpPr>
          <p:cNvPr id="142" name="Google Shape;142;p18"/>
          <p:cNvSpPr txBox="1"/>
          <p:nvPr/>
        </p:nvSpPr>
        <p:spPr>
          <a:xfrm>
            <a:off x="451437" y="1376626"/>
            <a:ext cx="4327453" cy="2223259"/>
          </a:xfrm>
          <a:prstGeom prst="rect">
            <a:avLst/>
          </a:prstGeom>
          <a:noFill/>
          <a:ln>
            <a:noFill/>
          </a:ln>
        </p:spPr>
        <p:txBody>
          <a:bodyPr spcFirstLastPara="1" wrap="square" lIns="91425" tIns="45700" rIns="91425" bIns="45700" anchor="t" anchorCtr="0">
            <a:noAutofit/>
          </a:bodyPr>
          <a:lstStyle/>
          <a:p>
            <a:pPr algn="just">
              <a:buNone/>
            </a:pPr>
            <a:r>
              <a:rPr lang="en-US" sz="900" dirty="0">
                <a:effectLst/>
                <a:latin typeface="Inter" panose="020B0604020202020204" charset="0"/>
                <a:ea typeface="Inter" panose="020B0604020202020204" charset="0"/>
              </a:rPr>
              <a:t>As Director of Strategic Initiatives, you will develop and drive the delivery of new strategies to grow the strength of our global National Affiliate network.  This has the overall aim of increasing revenue and developing sustainable paths for steady income growth over multiple years, enabling our movement to feed more children.</a:t>
            </a:r>
          </a:p>
          <a:p>
            <a:pPr algn="just">
              <a:buNone/>
            </a:pPr>
            <a:endParaRPr lang="en-US" sz="900" dirty="0">
              <a:latin typeface="Inter" panose="020B0604020202020204" charset="0"/>
              <a:ea typeface="Inter" panose="020B0604020202020204" charset="0"/>
            </a:endParaRPr>
          </a:p>
          <a:p>
            <a:pPr algn="just">
              <a:buNone/>
            </a:pPr>
            <a:r>
              <a:rPr lang="en-US" sz="900" dirty="0">
                <a:effectLst/>
                <a:latin typeface="Inter" panose="020B0604020202020204" charset="0"/>
                <a:ea typeface="Inter" panose="020B0604020202020204" charset="0"/>
              </a:rPr>
              <a:t>The Director of Strategic Initiatives will be accountable for an annual </a:t>
            </a:r>
            <a:r>
              <a:rPr lang="en-US" sz="900" dirty="0" err="1">
                <a:effectLst/>
                <a:latin typeface="Inter" panose="020B0604020202020204" charset="0"/>
                <a:ea typeface="Inter" panose="020B0604020202020204" charset="0"/>
              </a:rPr>
              <a:t>programme</a:t>
            </a:r>
            <a:r>
              <a:rPr lang="en-US" sz="900" dirty="0">
                <a:effectLst/>
                <a:latin typeface="Inter" panose="020B0604020202020204" charset="0"/>
                <a:ea typeface="Inter" panose="020B0604020202020204" charset="0"/>
              </a:rPr>
              <a:t> of change, aimed at new and existing audiences.  It will include new fundraising products, technology enhancements and governance support to the benefit of the broad global organisation. </a:t>
            </a:r>
            <a:endParaRPr lang="en-GB" sz="900" dirty="0">
              <a:effectLst/>
              <a:latin typeface="Inter" panose="020B0604020202020204" charset="0"/>
              <a:ea typeface="Inter" panose="020B0604020202020204" charset="0"/>
            </a:endParaRPr>
          </a:p>
          <a:p>
            <a:pPr algn="just">
              <a:buNone/>
            </a:pPr>
            <a:r>
              <a:rPr lang="en-US" sz="900" dirty="0">
                <a:effectLst/>
                <a:latin typeface="Inter" panose="020B0604020202020204" charset="0"/>
                <a:ea typeface="Inter" panose="020B0604020202020204" charset="0"/>
              </a:rPr>
              <a:t> </a:t>
            </a:r>
            <a:endParaRPr lang="en-GB" sz="900" dirty="0">
              <a:effectLst/>
              <a:latin typeface="Inter" panose="020B0604020202020204" charset="0"/>
              <a:ea typeface="Inter" panose="020B0604020202020204" charset="0"/>
            </a:endParaRPr>
          </a:p>
          <a:p>
            <a:pPr>
              <a:buNone/>
            </a:pPr>
            <a:r>
              <a:rPr lang="en-US" sz="900" kern="0" dirty="0">
                <a:effectLst/>
                <a:latin typeface="Inter" panose="020B0604020202020204" charset="0"/>
                <a:ea typeface="Inter" panose="020B0604020202020204" charset="0"/>
              </a:rPr>
              <a:t>You will lead, coach and transform a global team which provides advice and support to the Executive Directors who lead our National Affiliates, as well as the MMI ELT on how we can achieve radical and sustainable growth.</a:t>
            </a:r>
            <a:r>
              <a:rPr lang="en-US" sz="900" dirty="0">
                <a:solidFill>
                  <a:srgbClr val="000000"/>
                </a:solidFill>
                <a:effectLst/>
                <a:latin typeface="Inter" panose="020B0604020202020204" charset="0"/>
                <a:ea typeface="Inter" panose="020B0604020202020204" charset="0"/>
              </a:rPr>
              <a:t> </a:t>
            </a:r>
            <a:endParaRPr lang="en-GB" sz="900" dirty="0">
              <a:effectLst/>
              <a:latin typeface="Inter" panose="020B0604020202020204" charset="0"/>
              <a:ea typeface="Inter" panose="020B0604020202020204" charset="0"/>
            </a:endParaRPr>
          </a:p>
          <a:p>
            <a:pPr marL="0" marR="0" lvl="0" indent="0" algn="just" rtl="0">
              <a:spcBef>
                <a:spcPts val="0"/>
              </a:spcBef>
              <a:spcAft>
                <a:spcPts val="0"/>
              </a:spcAft>
              <a:buNone/>
            </a:pPr>
            <a:endParaRPr sz="900" dirty="0">
              <a:solidFill>
                <a:schemeClr val="dk1"/>
              </a:solidFill>
              <a:latin typeface="Inter"/>
              <a:ea typeface="Inter"/>
              <a:cs typeface="Inter"/>
              <a:sym typeface="Inter"/>
            </a:endParaRPr>
          </a:p>
        </p:txBody>
      </p:sp>
      <p:sp>
        <p:nvSpPr>
          <p:cNvPr id="2" name="Google Shape;109;p15">
            <a:extLst>
              <a:ext uri="{FF2B5EF4-FFF2-40B4-BE49-F238E27FC236}">
                <a16:creationId xmlns:a16="http://schemas.microsoft.com/office/drawing/2014/main" id="{FF8E643C-EDD5-E710-B882-341C418EB0C8}"/>
              </a:ext>
            </a:extLst>
          </p:cNvPr>
          <p:cNvSpPr txBox="1"/>
          <p:nvPr/>
        </p:nvSpPr>
        <p:spPr>
          <a:xfrm>
            <a:off x="451436" y="678383"/>
            <a:ext cx="4327454"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bg2">
                    <a:lumMod val="50000"/>
                  </a:schemeClr>
                </a:solidFill>
                <a:latin typeface="Inter"/>
                <a:ea typeface="Inter"/>
                <a:cs typeface="Inter"/>
                <a:sym typeface="Inter"/>
              </a:rPr>
              <a:t>Role Purpose</a:t>
            </a:r>
            <a:endParaRPr sz="2200">
              <a:solidFill>
                <a:schemeClr val="bg2">
                  <a:lumMod val="50000"/>
                </a:schemeClr>
              </a:solidFill>
              <a:latin typeface="Inter"/>
              <a:ea typeface="Inter"/>
              <a:cs typeface="Inter"/>
              <a:sym typeface="Inter"/>
            </a:endParaRPr>
          </a:p>
        </p:txBody>
      </p:sp>
      <p:cxnSp>
        <p:nvCxnSpPr>
          <p:cNvPr id="3" name="Google Shape;111;p15">
            <a:extLst>
              <a:ext uri="{FF2B5EF4-FFF2-40B4-BE49-F238E27FC236}">
                <a16:creationId xmlns:a16="http://schemas.microsoft.com/office/drawing/2014/main" id="{0C814D9E-0DF7-F4C7-812A-EB420D90B12E}"/>
              </a:ext>
            </a:extLst>
          </p:cNvPr>
          <p:cNvCxnSpPr/>
          <p:nvPr/>
        </p:nvCxnSpPr>
        <p:spPr>
          <a:xfrm>
            <a:off x="551920" y="1306113"/>
            <a:ext cx="1571227" cy="0"/>
          </a:xfrm>
          <a:prstGeom prst="straightConnector1">
            <a:avLst/>
          </a:prstGeom>
          <a:noFill/>
          <a:ln w="19050" cap="flat" cmpd="sng">
            <a:solidFill>
              <a:srgbClr val="00B0F0"/>
            </a:solidFill>
            <a:prstDash val="solid"/>
            <a:miter lim="800000"/>
            <a:headEnd type="none" w="sm" len="sm"/>
            <a:tailEnd type="none" w="sm" len="sm"/>
          </a:ln>
        </p:spPr>
      </p:cxnSp>
      <p:pic>
        <p:nvPicPr>
          <p:cNvPr id="5" name="Picture 4" descr="A group of young girls eating from bowls&#10;&#10;AI-generated content may be incorrect.">
            <a:extLst>
              <a:ext uri="{FF2B5EF4-FFF2-40B4-BE49-F238E27FC236}">
                <a16:creationId xmlns:a16="http://schemas.microsoft.com/office/drawing/2014/main" id="{DC93546D-B290-3452-9F10-B233410E4101}"/>
              </a:ext>
            </a:extLst>
          </p:cNvPr>
          <p:cNvPicPr>
            <a:picLocks noChangeAspect="1"/>
          </p:cNvPicPr>
          <p:nvPr/>
        </p:nvPicPr>
        <p:blipFill>
          <a:blip r:embed="rId3"/>
          <a:stretch>
            <a:fillRect/>
          </a:stretch>
        </p:blipFill>
        <p:spPr>
          <a:xfrm>
            <a:off x="573625" y="3858567"/>
            <a:ext cx="4205263" cy="280310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9"/>
          <p:cNvSpPr>
            <a:spLocks noGrp="1" noRot="1" noMove="1" noResize="1" noEditPoints="1" noAdjustHandles="1" noChangeArrowheads="1" noChangeShapeType="1"/>
          </p:cNvSpPr>
          <p:nvPr/>
        </p:nvSpPr>
        <p:spPr>
          <a:xfrm>
            <a:off x="0" y="0"/>
            <a:ext cx="5330825" cy="7591425"/>
          </a:xfrm>
          <a:prstGeom prst="rect">
            <a:avLst/>
          </a:prstGeom>
          <a:blipFill rotWithShape="1">
            <a:blip r:embed="rId3">
              <a:alphaModFix/>
            </a:blip>
            <a:stretch>
              <a:fillRect l="-10035" t="-257" r="-102762" b="256"/>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F302B84D-A218-67EC-54A8-1784A1DC06F1}"/>
              </a:ext>
            </a:extLst>
          </p:cNvPr>
          <p:cNvSpPr>
            <a:spLocks/>
          </p:cNvSpPr>
          <p:nvPr/>
        </p:nvSpPr>
        <p:spPr>
          <a:xfrm>
            <a:off x="0" y="0"/>
            <a:ext cx="5330824" cy="7562850"/>
          </a:xfrm>
          <a:prstGeom prst="rect">
            <a:avLst/>
          </a:prstGeom>
          <a:solidFill>
            <a:schemeClr val="bg2">
              <a:lumMod val="5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Google Shape;149;p19"/>
          <p:cNvSpPr txBox="1"/>
          <p:nvPr/>
        </p:nvSpPr>
        <p:spPr>
          <a:xfrm>
            <a:off x="255639" y="1277538"/>
            <a:ext cx="4876799" cy="6134757"/>
          </a:xfrm>
          <a:prstGeom prst="rect">
            <a:avLst/>
          </a:prstGeom>
          <a:noFill/>
          <a:ln>
            <a:noFill/>
          </a:ln>
        </p:spPr>
        <p:txBody>
          <a:bodyPr spcFirstLastPara="1" wrap="square" lIns="180000" tIns="180000" rIns="180000" bIns="180000" anchor="t" anchorCtr="0">
            <a:noAutofit/>
          </a:bodyPr>
          <a:lstStyle/>
          <a:p>
            <a:pPr algn="just" fontAlgn="base">
              <a:buNone/>
            </a:pPr>
            <a:r>
              <a:rPr lang="en-US" sz="900" b="1" dirty="0">
                <a:solidFill>
                  <a:srgbClr val="00B0F0"/>
                </a:solidFill>
                <a:effectLst/>
                <a:latin typeface="Inter" panose="020B0604020202020204" charset="0"/>
                <a:ea typeface="Inter" panose="020B0604020202020204" charset="0"/>
              </a:rPr>
              <a:t>National Affiliate </a:t>
            </a:r>
            <a:r>
              <a:rPr lang="en-GB" sz="900" b="1" dirty="0">
                <a:solidFill>
                  <a:srgbClr val="00B0F0"/>
                </a:solidFill>
                <a:effectLst/>
                <a:latin typeface="Inter" panose="020B0604020202020204" charset="0"/>
                <a:ea typeface="Inter" panose="020B0604020202020204" charset="0"/>
              </a:rPr>
              <a:t>Support &amp; </a:t>
            </a:r>
            <a:r>
              <a:rPr lang="en-US" sz="900" b="1" dirty="0">
                <a:solidFill>
                  <a:srgbClr val="00B0F0"/>
                </a:solidFill>
                <a:effectLst/>
                <a:latin typeface="Inter" panose="020B0604020202020204" charset="0"/>
                <a:ea typeface="Inter" panose="020B0604020202020204" charset="0"/>
              </a:rPr>
              <a:t>Growth </a:t>
            </a:r>
            <a:endParaRPr lang="en-GB" sz="1000" dirty="0">
              <a:effectLst/>
              <a:latin typeface="Inter" panose="020B0604020202020204" charset="0"/>
              <a:ea typeface="Inter" panose="020B0604020202020204" charset="0"/>
            </a:endParaRPr>
          </a:p>
          <a:p>
            <a:pPr marL="0" marR="0" lvl="0" indent="0" algn="l" rtl="0">
              <a:spcBef>
                <a:spcPts val="80"/>
              </a:spcBef>
              <a:spcAft>
                <a:spcPts val="0"/>
              </a:spcAft>
              <a:buNone/>
            </a:pPr>
            <a:endParaRPr lang="en-GB" sz="900" dirty="0">
              <a:solidFill>
                <a:schemeClr val="lt1"/>
              </a:solidFill>
              <a:latin typeface="Inter" panose="020B0604020202020204" charset="0"/>
              <a:ea typeface="Inter" panose="020B0604020202020204" charset="0"/>
              <a:sym typeface="Inter"/>
            </a:endParaRPr>
          </a:p>
          <a:p>
            <a:pPr marL="342900" lvl="0" indent="-342900" algn="just" fontAlgn="base">
              <a:buClr>
                <a:srgbClr val="009DDC"/>
              </a:buClr>
              <a:buSzPts val="1200"/>
              <a:buFont typeface="Symbol" panose="05050102010706020507" pitchFamily="18" charset="2"/>
              <a:buChar char=""/>
            </a:pPr>
            <a:r>
              <a:rPr lang="en-GB" sz="900">
                <a:solidFill>
                  <a:srgbClr val="FFFFFF"/>
                </a:solidFill>
                <a:latin typeface="Inter"/>
                <a:ea typeface="Inter"/>
                <a:cs typeface="Symbol" panose="05050102010706020507" pitchFamily="18" charset="2"/>
              </a:rPr>
              <a:t>Alongside</a:t>
            </a:r>
            <a:r>
              <a:rPr lang="en-GB" sz="900">
                <a:solidFill>
                  <a:srgbClr val="FFFFFF"/>
                </a:solidFill>
                <a:effectLst/>
                <a:latin typeface="Inter"/>
                <a:ea typeface="Inter"/>
                <a:cs typeface="Symbol" panose="05050102010706020507" pitchFamily="18" charset="2"/>
              </a:rPr>
              <a:t> the Chief Growth Officer, conceive of, consult on, and design and oversee delivery of a programme of Growth strategic initiates </a:t>
            </a:r>
          </a:p>
          <a:p>
            <a:pPr lvl="0" algn="just" fontAlgn="base">
              <a:buClr>
                <a:srgbClr val="009DDC"/>
              </a:buClr>
              <a:buSzPts val="1200"/>
            </a:pPr>
            <a:endParaRPr lang="en-GB" sz="1000" dirty="0">
              <a:solidFill>
                <a:srgbClr val="FFFFFF"/>
              </a:solidFill>
              <a:effectLst/>
              <a:latin typeface="Inter" panose="020B0604020202020204" charset="0"/>
              <a:ea typeface="Inter" panose="020B0604020202020204" charset="0"/>
              <a:cs typeface="Symbol" panose="05050102010706020507" pitchFamily="18" charset="2"/>
            </a:endParaRPr>
          </a:p>
          <a:p>
            <a:pPr marL="342900" lvl="0" indent="-342900" algn="just" fontAlgn="base">
              <a:buClr>
                <a:srgbClr val="009DDC"/>
              </a:buClr>
              <a:buSzPts val="1200"/>
              <a:buFont typeface="Symbol" panose="05050102010706020507" pitchFamily="18" charset="2"/>
              <a:buChar char=""/>
            </a:pPr>
            <a:r>
              <a:rPr lang="en-GB" sz="900" dirty="0">
                <a:solidFill>
                  <a:srgbClr val="FFFFFF"/>
                </a:solidFill>
                <a:effectLst/>
                <a:latin typeface="Inter" panose="020B0604020202020204" charset="0"/>
                <a:ea typeface="Inter" panose="020B0604020202020204" charset="0"/>
                <a:cs typeface="Symbol" panose="05050102010706020507" pitchFamily="18" charset="2"/>
              </a:rPr>
              <a:t>Work with MMI colleagues to identify countries/regions for potential new expansion opportunities, building strategies to capitalise on these. </a:t>
            </a:r>
          </a:p>
          <a:p>
            <a:pPr algn="just" fontAlgn="base">
              <a:buClr>
                <a:srgbClr val="009DDC"/>
              </a:buClr>
              <a:buSzPts val="1200"/>
            </a:pPr>
            <a:endParaRPr lang="en-GB" sz="1000">
              <a:solidFill>
                <a:srgbClr val="FFFFFF"/>
              </a:solidFill>
              <a:effectLst/>
              <a:latin typeface="Inter" panose="020B0604020202020204" charset="0"/>
              <a:ea typeface="Inter" panose="020B0604020202020204" charset="0"/>
              <a:cs typeface="Symbol" panose="05050102010706020507" pitchFamily="18" charset="2"/>
            </a:endParaRPr>
          </a:p>
          <a:p>
            <a:pPr marL="342900" lvl="0" indent="-342900" algn="just" fontAlgn="base">
              <a:buClr>
                <a:srgbClr val="009DDC"/>
              </a:buClr>
              <a:buSzPts val="1200"/>
              <a:buFont typeface="Symbol" panose="05050102010706020507" pitchFamily="18" charset="2"/>
              <a:buChar char=""/>
            </a:pPr>
            <a:r>
              <a:rPr lang="en-GB" sz="900">
                <a:solidFill>
                  <a:srgbClr val="FFFFFF"/>
                </a:solidFill>
                <a:effectLst/>
                <a:latin typeface="Inter"/>
                <a:ea typeface="Inter"/>
                <a:cs typeface="Symbol" panose="05050102010706020507" pitchFamily="18" charset="2"/>
              </a:rPr>
              <a:t>As part of the Growth Senior Leadership Team, support National Affiliates to prioritise and coordinate their strategic priorities, continually encouraging initiatives to support growth, ensuring they have the right skills, tools, training and insights to do so.</a:t>
            </a:r>
          </a:p>
          <a:p>
            <a:pPr marL="342900" lvl="0" indent="-342900" algn="just">
              <a:buClr>
                <a:srgbClr val="009DDC"/>
              </a:buClr>
              <a:buSzPts val="1200"/>
              <a:buFont typeface="Symbol" panose="05050102010706020507" pitchFamily="18" charset="2"/>
              <a:buChar char=""/>
            </a:pPr>
            <a:endParaRPr lang="en-GB" sz="900">
              <a:solidFill>
                <a:srgbClr val="FFFFFF"/>
              </a:solidFill>
              <a:effectLst/>
              <a:latin typeface="Inter" panose="020B0604020202020204" charset="0"/>
              <a:ea typeface="Inter" panose="020B0604020202020204" charset="0"/>
              <a:cs typeface="Symbol" panose="05050102010706020507" pitchFamily="18" charset="2"/>
            </a:endParaRPr>
          </a:p>
          <a:p>
            <a:pPr marL="342900" lvl="0" indent="-342900" algn="just">
              <a:buClr>
                <a:srgbClr val="009DDC"/>
              </a:buClr>
              <a:buSzPts val="1200"/>
              <a:buFont typeface="Symbol" panose="05050102010706020507" pitchFamily="18" charset="2"/>
              <a:buChar char=""/>
            </a:pPr>
            <a:r>
              <a:rPr lang="en-GB" sz="900">
                <a:solidFill>
                  <a:srgbClr val="FFFFFF"/>
                </a:solidFill>
                <a:effectLst/>
                <a:latin typeface="Inter"/>
                <a:ea typeface="Inter"/>
                <a:cs typeface="Symbol" panose="05050102010706020507" pitchFamily="18" charset="2"/>
              </a:rPr>
              <a:t>Identify and proactively manage threats to the growth of our National Affiliate network and adjust strategy where necessary to protect and maintain income levels.</a:t>
            </a:r>
            <a:endParaRPr lang="en-GB">
              <a:latin typeface="Inter"/>
              <a:ea typeface="Inter"/>
            </a:endParaRPr>
          </a:p>
          <a:p>
            <a:pPr lvl="0" algn="just" fontAlgn="base">
              <a:buClr>
                <a:srgbClr val="009DDC"/>
              </a:buClr>
              <a:buSzPts val="1200"/>
            </a:pPr>
            <a:endParaRPr lang="en-GB" sz="1000" dirty="0">
              <a:solidFill>
                <a:srgbClr val="FFFFFF"/>
              </a:solidFill>
              <a:effectLst/>
              <a:latin typeface="Inter" panose="020B0604020202020204" charset="0"/>
              <a:ea typeface="Inter" panose="020B0604020202020204" charset="0"/>
              <a:cs typeface="Symbol" panose="05050102010706020507" pitchFamily="18" charset="2"/>
            </a:endParaRPr>
          </a:p>
          <a:p>
            <a:pPr marL="342900" lvl="0" indent="-342900" algn="just" fontAlgn="base">
              <a:buClr>
                <a:srgbClr val="009DDC"/>
              </a:buClr>
              <a:buSzPts val="1200"/>
              <a:buFont typeface="Symbol" panose="05050102010706020507" pitchFamily="18" charset="2"/>
              <a:buChar char=""/>
            </a:pPr>
            <a:r>
              <a:rPr lang="en-GB" sz="900" dirty="0">
                <a:solidFill>
                  <a:srgbClr val="FFFFFF"/>
                </a:solidFill>
                <a:effectLst/>
                <a:latin typeface="Inter" panose="020B0604020202020204" charset="0"/>
                <a:ea typeface="Inter" panose="020B0604020202020204" charset="0"/>
                <a:cs typeface="Symbol" panose="05050102010706020507" pitchFamily="18" charset="2"/>
              </a:rPr>
              <a:t>Oversee and guide the development and execution of a global Faith based strategy and youth engagement programme.  </a:t>
            </a:r>
            <a:endParaRPr lang="en-US" sz="900" dirty="0">
              <a:solidFill>
                <a:srgbClr val="FFFFFF"/>
              </a:solidFill>
              <a:latin typeface="Inter" panose="020B0604020202020204" charset="0"/>
              <a:ea typeface="Inter" panose="020B0604020202020204" charset="0"/>
              <a:cs typeface="Symbol" panose="05050102010706020507" pitchFamily="18" charset="2"/>
            </a:endParaRPr>
          </a:p>
          <a:p>
            <a:pPr lvl="0" algn="just">
              <a:spcBef>
                <a:spcPts val="80"/>
              </a:spcBef>
              <a:buClr>
                <a:srgbClr val="009DDC"/>
              </a:buClr>
              <a:buSzPts val="1200"/>
            </a:pPr>
            <a:endParaRPr lang="en-US" sz="900" dirty="0">
              <a:solidFill>
                <a:srgbClr val="FFFFFF"/>
              </a:solidFill>
              <a:latin typeface="Inter" panose="020B0604020202020204" charset="0"/>
              <a:ea typeface="Inter" panose="020B0604020202020204" charset="0"/>
              <a:cs typeface="Symbol" panose="05050102010706020507" pitchFamily="18" charset="2"/>
            </a:endParaRPr>
          </a:p>
          <a:p>
            <a:pPr algn="just" fontAlgn="base">
              <a:buNone/>
            </a:pPr>
            <a:r>
              <a:rPr lang="en-US" sz="900" b="1" dirty="0">
                <a:solidFill>
                  <a:srgbClr val="00B0F0"/>
                </a:solidFill>
                <a:latin typeface="Inter" panose="020B0604020202020204" charset="0"/>
                <a:ea typeface="Inter" panose="020B0604020202020204" charset="0"/>
              </a:rPr>
              <a:t>Strategic Planning &amp; Reporting</a:t>
            </a:r>
            <a:endParaRPr lang="en-GB" sz="900" dirty="0">
              <a:latin typeface="Inter" panose="020B0604020202020204" charset="0"/>
              <a:ea typeface="Inter" panose="020B0604020202020204" charset="0"/>
            </a:endParaRPr>
          </a:p>
          <a:p>
            <a:pPr lvl="0">
              <a:spcBef>
                <a:spcPts val="80"/>
              </a:spcBef>
            </a:pPr>
            <a:endParaRPr lang="en-GB" sz="900" b="1" dirty="0">
              <a:solidFill>
                <a:srgbClr val="00B0F0"/>
              </a:solidFill>
              <a:latin typeface="Inter" panose="020B0604020202020204" charset="0"/>
              <a:ea typeface="Inter" panose="020B0604020202020204" charset="0"/>
              <a:sym typeface="Inter"/>
            </a:endParaRPr>
          </a:p>
          <a:p>
            <a:pPr marL="342900" lvl="0" indent="-342900" algn="just" fontAlgn="base">
              <a:buClr>
                <a:srgbClr val="009DDC"/>
              </a:buClr>
              <a:buSzPts val="1200"/>
              <a:buFont typeface="Symbol" panose="05050102010706020507" pitchFamily="18" charset="2"/>
              <a:buChar char=""/>
            </a:pPr>
            <a:r>
              <a:rPr lang="en-GB" sz="900">
                <a:solidFill>
                  <a:srgbClr val="FFFFFF"/>
                </a:solidFill>
                <a:latin typeface="Inter"/>
                <a:ea typeface="Inter"/>
                <a:cs typeface="Symbol" panose="05050102010706020507" pitchFamily="18" charset="2"/>
              </a:rPr>
              <a:t>As part of the Growth Senior Leadership Team, ensure that growth plans are aligned, role clarity is defined and all sections of the function are collaborating as one entity.  </a:t>
            </a:r>
          </a:p>
          <a:p>
            <a:pPr lvl="0" algn="just" fontAlgn="base">
              <a:buClr>
                <a:srgbClr val="009DDC"/>
              </a:buClr>
              <a:buSzPts val="1200"/>
            </a:pPr>
            <a:endParaRPr lang="en-GB" sz="900" dirty="0">
              <a:solidFill>
                <a:srgbClr val="FFFFFF"/>
              </a:solidFill>
              <a:latin typeface="Inter" panose="020B0604020202020204" charset="0"/>
              <a:ea typeface="Inter" panose="020B0604020202020204" charset="0"/>
              <a:cs typeface="Symbol" panose="05050102010706020507" pitchFamily="18" charset="2"/>
            </a:endParaRPr>
          </a:p>
          <a:p>
            <a:pPr marL="342900" lvl="0" indent="-342900" algn="just" fontAlgn="base">
              <a:buClr>
                <a:srgbClr val="009DDC"/>
              </a:buClr>
              <a:buSzPts val="1200"/>
              <a:buFont typeface="Symbol" panose="05050102010706020507" pitchFamily="18" charset="2"/>
              <a:buChar char=""/>
            </a:pPr>
            <a:r>
              <a:rPr lang="en-GB" sz="900">
                <a:solidFill>
                  <a:srgbClr val="FFFFFF"/>
                </a:solidFill>
                <a:latin typeface="Inter"/>
                <a:ea typeface="Inter"/>
                <a:cs typeface="Symbol" panose="05050102010706020507" pitchFamily="18" charset="2"/>
              </a:rPr>
              <a:t>Ensure that plans for strategic initiatives are well structured and include; measurable objectives, fully defined budgets and delivery schedules, and well planned activities that are clearly laid out across the calendar year, including anticipated needs from internal partners across the global network. </a:t>
            </a:r>
          </a:p>
          <a:p>
            <a:pPr lvl="0" algn="just" fontAlgn="base">
              <a:buClr>
                <a:srgbClr val="009DDC"/>
              </a:buClr>
              <a:buSzPts val="1200"/>
            </a:pPr>
            <a:endParaRPr lang="en-GB" sz="900" dirty="0">
              <a:solidFill>
                <a:srgbClr val="FFFFFF"/>
              </a:solidFill>
              <a:latin typeface="Inter" panose="020B0604020202020204" charset="0"/>
              <a:ea typeface="Inter" panose="020B0604020202020204" charset="0"/>
              <a:cs typeface="Symbol" panose="05050102010706020507" pitchFamily="18" charset="2"/>
            </a:endParaRPr>
          </a:p>
          <a:p>
            <a:pPr marL="342900" lvl="0" indent="-342900" algn="just" fontAlgn="base">
              <a:buClr>
                <a:srgbClr val="009DDC"/>
              </a:buClr>
              <a:buSzPts val="1200"/>
              <a:buFont typeface="Symbol" panose="05050102010706020507" pitchFamily="18" charset="2"/>
              <a:buChar char=""/>
            </a:pPr>
            <a:r>
              <a:rPr lang="en-GB" sz="900" dirty="0">
                <a:solidFill>
                  <a:srgbClr val="FFFFFF"/>
                </a:solidFill>
                <a:latin typeface="Inter" panose="020B0604020202020204" charset="0"/>
                <a:ea typeface="Inter" panose="020B0604020202020204" charset="0"/>
                <a:cs typeface="Symbol" panose="05050102010706020507" pitchFamily="18" charset="2"/>
              </a:rPr>
              <a:t>Build an annual operating budget that supports the plans for the department, keeping stewardship at the core of each financial decision.</a:t>
            </a:r>
          </a:p>
          <a:p>
            <a:pPr marL="0" marR="0" lvl="0" indent="0" algn="l" rtl="0">
              <a:spcBef>
                <a:spcPts val="80"/>
              </a:spcBef>
              <a:spcAft>
                <a:spcPts val="0"/>
              </a:spcAft>
              <a:buNone/>
            </a:pPr>
            <a:endParaRPr lang="en-GB" sz="900" dirty="0">
              <a:solidFill>
                <a:schemeClr val="lt1"/>
              </a:solidFill>
              <a:latin typeface="Inter"/>
              <a:ea typeface="Inter"/>
              <a:sym typeface="Inter"/>
            </a:endParaRPr>
          </a:p>
          <a:p>
            <a:pPr marL="0" marR="0" lvl="0" indent="0" algn="l" rtl="0">
              <a:spcBef>
                <a:spcPts val="80"/>
              </a:spcBef>
              <a:spcAft>
                <a:spcPts val="0"/>
              </a:spcAft>
              <a:buNone/>
            </a:pPr>
            <a:endParaRPr lang="en-GB" sz="900" dirty="0">
              <a:solidFill>
                <a:schemeClr val="lt1"/>
              </a:solidFill>
              <a:latin typeface="Inter"/>
              <a:ea typeface="Inter"/>
              <a:sym typeface="Inter"/>
            </a:endParaRPr>
          </a:p>
          <a:p>
            <a:pPr marL="0" marR="0" lvl="0" indent="0" algn="l" rtl="0">
              <a:spcBef>
                <a:spcPts val="80"/>
              </a:spcBef>
              <a:spcAft>
                <a:spcPts val="0"/>
              </a:spcAft>
              <a:buNone/>
            </a:pPr>
            <a:endParaRPr lang="en-GB" sz="900" dirty="0">
              <a:solidFill>
                <a:schemeClr val="lt1"/>
              </a:solidFill>
              <a:latin typeface="Inter"/>
              <a:ea typeface="Inter"/>
              <a:sym typeface="Inter"/>
            </a:endParaRPr>
          </a:p>
          <a:p>
            <a:pPr marL="0" marR="0" lvl="0" indent="0" algn="l" rtl="0">
              <a:spcBef>
                <a:spcPts val="80"/>
              </a:spcBef>
              <a:spcAft>
                <a:spcPts val="0"/>
              </a:spcAft>
              <a:buNone/>
            </a:pPr>
            <a:endParaRPr lang="en-GB" sz="900" dirty="0">
              <a:solidFill>
                <a:schemeClr val="lt1"/>
              </a:solidFill>
              <a:latin typeface="Inter"/>
              <a:ea typeface="Inter"/>
              <a:sym typeface="Inter"/>
            </a:endParaRPr>
          </a:p>
          <a:p>
            <a:pPr marL="0" marR="0" lvl="0" indent="0" algn="l" rtl="0">
              <a:spcBef>
                <a:spcPts val="80"/>
              </a:spcBef>
              <a:spcAft>
                <a:spcPts val="0"/>
              </a:spcAft>
              <a:buNone/>
            </a:pPr>
            <a:endParaRPr lang="en-GB" sz="900" dirty="0">
              <a:solidFill>
                <a:schemeClr val="lt1"/>
              </a:solidFill>
              <a:latin typeface="Inter"/>
              <a:ea typeface="Inter"/>
              <a:sym typeface="Inter"/>
            </a:endParaRPr>
          </a:p>
          <a:p>
            <a:pPr marL="0" marR="0" lvl="0" indent="0" algn="l" rtl="0">
              <a:spcBef>
                <a:spcPts val="80"/>
              </a:spcBef>
              <a:spcAft>
                <a:spcPts val="0"/>
              </a:spcAft>
              <a:buNone/>
            </a:pPr>
            <a:endParaRPr lang="en-GB" sz="900" dirty="0">
              <a:solidFill>
                <a:schemeClr val="lt1"/>
              </a:solidFill>
              <a:latin typeface="Inter"/>
              <a:ea typeface="Inter"/>
              <a:sym typeface="Inter"/>
            </a:endParaRPr>
          </a:p>
          <a:p>
            <a:pPr marL="0" marR="0" lvl="0" indent="0" algn="l" rtl="0">
              <a:spcBef>
                <a:spcPts val="80"/>
              </a:spcBef>
              <a:spcAft>
                <a:spcPts val="0"/>
              </a:spcAft>
              <a:buNone/>
            </a:pPr>
            <a:endParaRPr lang="en-GB" sz="900" dirty="0">
              <a:solidFill>
                <a:schemeClr val="lt1"/>
              </a:solidFill>
              <a:latin typeface="Inter"/>
              <a:ea typeface="Inter"/>
              <a:sym typeface="Inter"/>
            </a:endParaRPr>
          </a:p>
          <a:p>
            <a:pPr marL="0" marR="0" lvl="0" indent="0" algn="l" rtl="0">
              <a:spcBef>
                <a:spcPts val="80"/>
              </a:spcBef>
              <a:spcAft>
                <a:spcPts val="0"/>
              </a:spcAft>
              <a:buNone/>
            </a:pPr>
            <a:endParaRPr lang="en-GB" sz="900" dirty="0">
              <a:solidFill>
                <a:schemeClr val="lt1"/>
              </a:solidFill>
              <a:latin typeface="Inter"/>
              <a:ea typeface="Inter"/>
              <a:sym typeface="Inter"/>
            </a:endParaRPr>
          </a:p>
          <a:p>
            <a:pPr marL="0" marR="0" lvl="0" indent="0" algn="l" rtl="0">
              <a:spcBef>
                <a:spcPts val="80"/>
              </a:spcBef>
              <a:spcAft>
                <a:spcPts val="0"/>
              </a:spcAft>
              <a:buNone/>
            </a:pPr>
            <a:endParaRPr lang="en-GB" sz="900" dirty="0">
              <a:solidFill>
                <a:schemeClr val="lt1"/>
              </a:solidFill>
              <a:latin typeface="Inter"/>
              <a:ea typeface="Inter"/>
              <a:sym typeface="Inter"/>
            </a:endParaRPr>
          </a:p>
          <a:p>
            <a:pPr marL="0" marR="0" lvl="0" indent="0" algn="l" rtl="0">
              <a:spcBef>
                <a:spcPts val="80"/>
              </a:spcBef>
              <a:spcAft>
                <a:spcPts val="0"/>
              </a:spcAft>
              <a:buNone/>
            </a:pPr>
            <a:endParaRPr lang="en-GB" sz="900" dirty="0">
              <a:solidFill>
                <a:schemeClr val="lt1"/>
              </a:solidFill>
              <a:latin typeface="Inter"/>
              <a:ea typeface="Inter"/>
              <a:sym typeface="Inter"/>
            </a:endParaRPr>
          </a:p>
          <a:p>
            <a:pPr marL="0" marR="0" lvl="0" indent="0" algn="l" rtl="0">
              <a:spcBef>
                <a:spcPts val="80"/>
              </a:spcBef>
              <a:spcAft>
                <a:spcPts val="0"/>
              </a:spcAft>
              <a:buNone/>
            </a:pPr>
            <a:endParaRPr lang="en-GB" sz="900" dirty="0">
              <a:solidFill>
                <a:schemeClr val="lt1"/>
              </a:solidFill>
              <a:latin typeface="Inter"/>
              <a:ea typeface="Inter"/>
              <a:sym typeface="Inter"/>
            </a:endParaRPr>
          </a:p>
          <a:p>
            <a:pPr marL="0" marR="0" lvl="0" indent="0" algn="l" rtl="0">
              <a:spcBef>
                <a:spcPts val="80"/>
              </a:spcBef>
              <a:spcAft>
                <a:spcPts val="0"/>
              </a:spcAft>
              <a:buNone/>
            </a:pPr>
            <a:endParaRPr lang="en-GB" sz="900" dirty="0">
              <a:solidFill>
                <a:schemeClr val="lt1"/>
              </a:solidFill>
              <a:latin typeface="Inter"/>
              <a:ea typeface="Inter"/>
              <a:sym typeface="Inter"/>
            </a:endParaRPr>
          </a:p>
          <a:p>
            <a:pPr marL="0" marR="0" lvl="0" indent="0" algn="l" rtl="0">
              <a:spcBef>
                <a:spcPts val="80"/>
              </a:spcBef>
              <a:spcAft>
                <a:spcPts val="0"/>
              </a:spcAft>
              <a:buNone/>
            </a:pPr>
            <a:endParaRPr lang="en-GB" sz="900" dirty="0">
              <a:solidFill>
                <a:schemeClr val="lt1"/>
              </a:solidFill>
              <a:latin typeface="Inter"/>
              <a:ea typeface="Inter"/>
              <a:sym typeface="Inter"/>
            </a:endParaRPr>
          </a:p>
          <a:p>
            <a:pPr marL="0" marR="0" lvl="0" indent="0" algn="l" rtl="0">
              <a:spcBef>
                <a:spcPts val="80"/>
              </a:spcBef>
              <a:spcAft>
                <a:spcPts val="0"/>
              </a:spcAft>
              <a:buNone/>
            </a:pPr>
            <a:endParaRPr lang="en-GB" sz="900" dirty="0">
              <a:solidFill>
                <a:schemeClr val="lt1"/>
              </a:solidFill>
              <a:latin typeface="Inter"/>
              <a:ea typeface="Inter"/>
              <a:sym typeface="Inter"/>
            </a:endParaRPr>
          </a:p>
        </p:txBody>
      </p:sp>
      <p:sp>
        <p:nvSpPr>
          <p:cNvPr id="150" name="Google Shape;150;p19"/>
          <p:cNvSpPr txBox="1">
            <a:spLocks noGrp="1"/>
          </p:cNvSpPr>
          <p:nvPr>
            <p:ph type="sldNum" idx="12"/>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br>
              <a:rPr lang="en-US">
                <a:solidFill>
                  <a:schemeClr val="lt1"/>
                </a:solidFill>
                <a:latin typeface="Inter"/>
                <a:ea typeface="Inter"/>
                <a:cs typeface="Inter"/>
                <a:sym typeface="Inter"/>
              </a:rPr>
            </a:br>
            <a:endParaRPr>
              <a:solidFill>
                <a:schemeClr val="lt1"/>
              </a:solidFill>
              <a:latin typeface="Inter"/>
              <a:ea typeface="Inter"/>
              <a:cs typeface="Inter"/>
              <a:sym typeface="Inter"/>
            </a:endParaRPr>
          </a:p>
        </p:txBody>
      </p:sp>
      <p:sp>
        <p:nvSpPr>
          <p:cNvPr id="4" name="Google Shape;109;p15">
            <a:extLst>
              <a:ext uri="{FF2B5EF4-FFF2-40B4-BE49-F238E27FC236}">
                <a16:creationId xmlns:a16="http://schemas.microsoft.com/office/drawing/2014/main" id="{1F79855D-3340-B9B5-0AE3-B41E95686BF4}"/>
              </a:ext>
            </a:extLst>
          </p:cNvPr>
          <p:cNvSpPr txBox="1"/>
          <p:nvPr/>
        </p:nvSpPr>
        <p:spPr>
          <a:xfrm>
            <a:off x="451435" y="351863"/>
            <a:ext cx="4512895"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dirty="0">
                <a:solidFill>
                  <a:srgbClr val="FFFFFF"/>
                </a:solidFill>
                <a:latin typeface="Inter"/>
                <a:ea typeface="Inter"/>
                <a:cs typeface="Inter"/>
                <a:sym typeface="Inter"/>
              </a:rPr>
              <a:t>Key Responsibilities </a:t>
            </a:r>
          </a:p>
          <a:p>
            <a:pPr marL="0" marR="0" lvl="0" indent="0" algn="l" rtl="0">
              <a:spcBef>
                <a:spcPts val="0"/>
              </a:spcBef>
              <a:spcAft>
                <a:spcPts val="0"/>
              </a:spcAft>
              <a:buNone/>
            </a:pPr>
            <a:r>
              <a:rPr lang="en-US" sz="2200" dirty="0">
                <a:solidFill>
                  <a:srgbClr val="FFFFFF"/>
                </a:solidFill>
                <a:latin typeface="Inter"/>
                <a:ea typeface="Inter"/>
                <a:cs typeface="Inter"/>
                <a:sym typeface="Inter"/>
              </a:rPr>
              <a:t>&amp; Activities</a:t>
            </a:r>
          </a:p>
        </p:txBody>
      </p:sp>
      <p:cxnSp>
        <p:nvCxnSpPr>
          <p:cNvPr id="5" name="Google Shape;111;p15">
            <a:extLst>
              <a:ext uri="{FF2B5EF4-FFF2-40B4-BE49-F238E27FC236}">
                <a16:creationId xmlns:a16="http://schemas.microsoft.com/office/drawing/2014/main" id="{B0D7C4E9-6A65-5DA1-B640-56514603A8EF}"/>
              </a:ext>
            </a:extLst>
          </p:cNvPr>
          <p:cNvCxnSpPr/>
          <p:nvPr/>
        </p:nvCxnSpPr>
        <p:spPr>
          <a:xfrm>
            <a:off x="551920" y="1306113"/>
            <a:ext cx="1571227" cy="0"/>
          </a:xfrm>
          <a:prstGeom prst="straightConnector1">
            <a:avLst/>
          </a:prstGeom>
          <a:noFill/>
          <a:ln w="19050" cap="flat" cmpd="sng">
            <a:solidFill>
              <a:srgbClr val="00B0F0"/>
            </a:solidFill>
            <a:prstDash val="solid"/>
            <a:miter lim="800000"/>
            <a:headEnd type="none" w="sm" len="sm"/>
            <a:tailEnd type="none" w="sm" len="sm"/>
          </a:ln>
        </p:spPr>
      </p:cxnSp>
      <p:sp>
        <p:nvSpPr>
          <p:cNvPr id="9" name="Google Shape;158;p20">
            <a:extLst>
              <a:ext uri="{FF2B5EF4-FFF2-40B4-BE49-F238E27FC236}">
                <a16:creationId xmlns:a16="http://schemas.microsoft.com/office/drawing/2014/main" id="{60623610-AD6B-2CD7-5EBF-F85A33EED6A6}"/>
              </a:ext>
            </a:extLst>
          </p:cNvPr>
          <p:cNvSpPr txBox="1">
            <a:spLocks/>
          </p:cNvSpPr>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9pPr>
          </a:lstStyle>
          <a:p>
            <a:fld id="{00000000-1234-1234-1234-123412341234}" type="slidenum">
              <a:rPr lang="en-US" smtClean="0">
                <a:solidFill>
                  <a:srgbClr val="FFFFFF"/>
                </a:solidFill>
                <a:latin typeface="Inter"/>
                <a:ea typeface="Inter"/>
                <a:cs typeface="Inter"/>
                <a:sym typeface="Inter"/>
              </a:rPr>
              <a:pPr/>
              <a:t>7</a:t>
            </a:fld>
            <a:endParaRPr lang="en-US">
              <a:solidFill>
                <a:srgbClr val="FFFFFF"/>
              </a:solidFill>
              <a:latin typeface="Inter"/>
              <a:ea typeface="Inter"/>
              <a:cs typeface="Inter"/>
              <a:sym typeface="Inte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07660EB7-EEEF-3302-F06A-97D5806133D1}"/>
            </a:ext>
          </a:extLst>
        </p:cNvPr>
        <p:cNvGrpSpPr/>
        <p:nvPr/>
      </p:nvGrpSpPr>
      <p:grpSpPr>
        <a:xfrm>
          <a:off x="0" y="0"/>
          <a:ext cx="0" cy="0"/>
          <a:chOff x="0" y="0"/>
          <a:chExt cx="0" cy="0"/>
        </a:xfrm>
      </p:grpSpPr>
      <p:sp>
        <p:nvSpPr>
          <p:cNvPr id="148" name="Google Shape;148;p19">
            <a:extLst>
              <a:ext uri="{FF2B5EF4-FFF2-40B4-BE49-F238E27FC236}">
                <a16:creationId xmlns:a16="http://schemas.microsoft.com/office/drawing/2014/main" id="{078EB4C3-3558-28E7-C269-6A2E805482B5}"/>
              </a:ext>
            </a:extLst>
          </p:cNvPr>
          <p:cNvSpPr>
            <a:spLocks noGrp="1" noRot="1" noMove="1" noResize="1" noEditPoints="1" noAdjustHandles="1" noChangeArrowheads="1" noChangeShapeType="1"/>
          </p:cNvSpPr>
          <p:nvPr/>
        </p:nvSpPr>
        <p:spPr>
          <a:xfrm>
            <a:off x="0" y="0"/>
            <a:ext cx="5330825" cy="7591425"/>
          </a:xfrm>
          <a:prstGeom prst="rect">
            <a:avLst/>
          </a:prstGeom>
          <a:blipFill rotWithShape="1">
            <a:blip r:embed="rId3">
              <a:alphaModFix/>
            </a:blip>
            <a:stretch>
              <a:fillRect l="-10035" t="-257" r="-102762" b="256"/>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8B5C19C2-D74B-AE9E-F1E2-FFC3478303B3}"/>
              </a:ext>
            </a:extLst>
          </p:cNvPr>
          <p:cNvSpPr>
            <a:spLocks/>
          </p:cNvSpPr>
          <p:nvPr/>
        </p:nvSpPr>
        <p:spPr>
          <a:xfrm>
            <a:off x="0" y="0"/>
            <a:ext cx="5330824" cy="7562850"/>
          </a:xfrm>
          <a:prstGeom prst="rect">
            <a:avLst/>
          </a:prstGeom>
          <a:solidFill>
            <a:schemeClr val="bg2">
              <a:lumMod val="5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Google Shape;149;p19">
            <a:extLst>
              <a:ext uri="{FF2B5EF4-FFF2-40B4-BE49-F238E27FC236}">
                <a16:creationId xmlns:a16="http://schemas.microsoft.com/office/drawing/2014/main" id="{C45775E3-8351-1596-ECFB-F7AB1A8D19BF}"/>
              </a:ext>
            </a:extLst>
          </p:cNvPr>
          <p:cNvSpPr txBox="1"/>
          <p:nvPr/>
        </p:nvSpPr>
        <p:spPr>
          <a:xfrm>
            <a:off x="269482" y="1141133"/>
            <a:ext cx="4876799" cy="6069854"/>
          </a:xfrm>
          <a:prstGeom prst="rect">
            <a:avLst/>
          </a:prstGeom>
          <a:noFill/>
          <a:ln>
            <a:noFill/>
          </a:ln>
        </p:spPr>
        <p:txBody>
          <a:bodyPr spcFirstLastPara="1" wrap="square" lIns="180000" tIns="180000" rIns="180000" bIns="180000" anchor="t" anchorCtr="0">
            <a:noAutofit/>
          </a:bodyPr>
          <a:lstStyle/>
          <a:p>
            <a:pPr>
              <a:spcBef>
                <a:spcPts val="80"/>
              </a:spcBef>
            </a:pPr>
            <a:endParaRPr lang="en-US" sz="900" dirty="0">
              <a:solidFill>
                <a:srgbClr val="FFFFFF"/>
              </a:solidFill>
              <a:latin typeface="Inter" panose="020B0604020202020204" charset="0"/>
              <a:ea typeface="Inter" panose="020B0604020202020204" charset="0"/>
              <a:cs typeface="Symbol" panose="05050102010706020507" pitchFamily="18" charset="2"/>
            </a:endParaRPr>
          </a:p>
          <a:p>
            <a:pPr>
              <a:lnSpc>
                <a:spcPct val="107000"/>
              </a:lnSpc>
              <a:spcAft>
                <a:spcPts val="800"/>
              </a:spcAft>
              <a:buNone/>
            </a:pPr>
            <a:r>
              <a:rPr lang="en-GB" sz="900" b="1" dirty="0">
                <a:solidFill>
                  <a:srgbClr val="00B0F0"/>
                </a:solidFill>
                <a:latin typeface="Inter" panose="020B0604020202020204" charset="0"/>
                <a:ea typeface="Inter" panose="020B0604020202020204" charset="0"/>
              </a:rPr>
              <a:t>Leading &amp; Managing </a:t>
            </a:r>
          </a:p>
          <a:p>
            <a:pPr marL="342900" lvl="0" indent="-342900">
              <a:buClr>
                <a:srgbClr val="009DDC"/>
              </a:buClr>
              <a:buSzPts val="1200"/>
              <a:buFont typeface="Symbol" panose="05050102010706020507" pitchFamily="18" charset="2"/>
              <a:buChar char=""/>
            </a:pPr>
            <a:r>
              <a:rPr lang="en-US" sz="900" dirty="0">
                <a:solidFill>
                  <a:srgbClr val="FFFFFF"/>
                </a:solidFill>
                <a:effectLst/>
                <a:latin typeface="Inter" panose="020B0604020202020204" charset="0"/>
                <a:ea typeface="Inter" panose="020B0604020202020204" charset="0"/>
                <a:cs typeface="Symbol" panose="05050102010706020507" pitchFamily="18" charset="2"/>
              </a:rPr>
              <a:t>Provide strategic direction and leadership to achieve the </a:t>
            </a:r>
            <a:r>
              <a:rPr lang="en-US" sz="900" dirty="0" err="1">
                <a:solidFill>
                  <a:srgbClr val="FFFFFF"/>
                </a:solidFill>
                <a:effectLst/>
                <a:latin typeface="Inter" panose="020B0604020202020204" charset="0"/>
                <a:ea typeface="Inter" panose="020B0604020202020204" charset="0"/>
                <a:cs typeface="Symbol" panose="05050102010706020507" pitchFamily="18" charset="2"/>
              </a:rPr>
              <a:t>organisation's</a:t>
            </a:r>
            <a:r>
              <a:rPr lang="en-US" sz="900" dirty="0">
                <a:solidFill>
                  <a:srgbClr val="FFFFFF"/>
                </a:solidFill>
                <a:effectLst/>
                <a:latin typeface="Inter" panose="020B0604020202020204" charset="0"/>
                <a:ea typeface="Inter" panose="020B0604020202020204" charset="0"/>
                <a:cs typeface="Symbol" panose="05050102010706020507" pitchFamily="18" charset="2"/>
              </a:rPr>
              <a:t> mission and goals.</a:t>
            </a:r>
          </a:p>
          <a:p>
            <a:pPr lvl="0">
              <a:buClr>
                <a:srgbClr val="009DDC"/>
              </a:buClr>
              <a:buSzPts val="1200"/>
            </a:pPr>
            <a:endParaRPr lang="en-GB" sz="900" dirty="0">
              <a:solidFill>
                <a:srgbClr val="FFFFFF"/>
              </a:solidFill>
              <a:effectLst/>
              <a:latin typeface="Inter" panose="020B0604020202020204" charset="0"/>
              <a:ea typeface="Inter" panose="020B0604020202020204" charset="0"/>
              <a:cs typeface="Symbol" panose="05050102010706020507" pitchFamily="18" charset="2"/>
            </a:endParaRPr>
          </a:p>
          <a:p>
            <a:pPr marL="342900" lvl="0" indent="-342900">
              <a:buClr>
                <a:srgbClr val="009DDC"/>
              </a:buClr>
              <a:buSzPts val="1200"/>
              <a:buFont typeface="Symbol" panose="05050102010706020507" pitchFamily="18" charset="2"/>
              <a:buChar char=""/>
            </a:pPr>
            <a:r>
              <a:rPr lang="en-US" sz="900" dirty="0">
                <a:solidFill>
                  <a:srgbClr val="FFFFFF"/>
                </a:solidFill>
                <a:effectLst/>
                <a:latin typeface="Inter" panose="020B0604020202020204" charset="0"/>
                <a:ea typeface="Inter" panose="020B0604020202020204" charset="0"/>
                <a:cs typeface="Symbol" panose="05050102010706020507" pitchFamily="18" charset="2"/>
              </a:rPr>
              <a:t>Oversee the development, implementation and monitoring of efficient and agile operational plans to get results.</a:t>
            </a:r>
          </a:p>
          <a:p>
            <a:pPr lvl="0">
              <a:buClr>
                <a:srgbClr val="009DDC"/>
              </a:buClr>
              <a:buSzPts val="1200"/>
            </a:pPr>
            <a:endParaRPr lang="en-GB" sz="900" dirty="0">
              <a:solidFill>
                <a:srgbClr val="FFFFFF"/>
              </a:solidFill>
              <a:effectLst/>
              <a:latin typeface="Inter" panose="020B0604020202020204" charset="0"/>
              <a:ea typeface="Inter" panose="020B0604020202020204" charset="0"/>
              <a:cs typeface="Symbol" panose="05050102010706020507" pitchFamily="18" charset="2"/>
            </a:endParaRPr>
          </a:p>
          <a:p>
            <a:pPr marL="342900" lvl="0" indent="-342900">
              <a:buClr>
                <a:srgbClr val="009DDC"/>
              </a:buClr>
              <a:buSzPts val="1200"/>
              <a:buFont typeface="Symbol" panose="05050102010706020507" pitchFamily="18" charset="2"/>
              <a:buChar char=""/>
            </a:pPr>
            <a:r>
              <a:rPr lang="en-US" sz="900" dirty="0">
                <a:solidFill>
                  <a:srgbClr val="FFFFFF"/>
                </a:solidFill>
                <a:effectLst/>
                <a:latin typeface="Inter" panose="020B0604020202020204" charset="0"/>
                <a:ea typeface="Inter" panose="020B0604020202020204" charset="0"/>
                <a:cs typeface="Symbol" panose="05050102010706020507" pitchFamily="18" charset="2"/>
              </a:rPr>
              <a:t>Lead, develop, coach and inspire a high-performing team, promoting a culture of engagement and empowerment including identifying and implementing opportunities for delegation and development.</a:t>
            </a:r>
          </a:p>
          <a:p>
            <a:pPr lvl="0">
              <a:buClr>
                <a:srgbClr val="009DDC"/>
              </a:buClr>
              <a:buSzPts val="1200"/>
            </a:pPr>
            <a:endParaRPr lang="en-GB" sz="900" dirty="0">
              <a:solidFill>
                <a:srgbClr val="FFFFFF"/>
              </a:solidFill>
              <a:effectLst/>
              <a:latin typeface="Inter" panose="020B0604020202020204" charset="0"/>
              <a:ea typeface="Inter" panose="020B0604020202020204" charset="0"/>
              <a:cs typeface="Symbol" panose="05050102010706020507" pitchFamily="18" charset="2"/>
            </a:endParaRPr>
          </a:p>
          <a:p>
            <a:pPr marL="342900" lvl="0" indent="-342900">
              <a:buClr>
                <a:srgbClr val="009DDC"/>
              </a:buClr>
              <a:buSzPts val="1200"/>
              <a:buFont typeface="Symbol" panose="05050102010706020507" pitchFamily="18" charset="2"/>
              <a:buChar char=""/>
            </a:pPr>
            <a:r>
              <a:rPr lang="en-US" sz="900" dirty="0">
                <a:solidFill>
                  <a:srgbClr val="FFFFFF"/>
                </a:solidFill>
                <a:effectLst/>
                <a:latin typeface="Inter" panose="020B0604020202020204" charset="0"/>
                <a:ea typeface="Inter" panose="020B0604020202020204" charset="0"/>
                <a:cs typeface="Symbol" panose="05050102010706020507" pitchFamily="18" charset="2"/>
              </a:rPr>
              <a:t>Seek all opportunities for personal growth, reflection and development.</a:t>
            </a:r>
          </a:p>
          <a:p>
            <a:pPr lvl="0">
              <a:buClr>
                <a:srgbClr val="009DDC"/>
              </a:buClr>
              <a:buSzPts val="1200"/>
            </a:pPr>
            <a:endParaRPr lang="en-GB" sz="900" dirty="0">
              <a:solidFill>
                <a:srgbClr val="FFFFFF"/>
              </a:solidFill>
              <a:effectLst/>
              <a:latin typeface="Inter" panose="020B0604020202020204" charset="0"/>
              <a:ea typeface="Inter" panose="020B0604020202020204" charset="0"/>
              <a:cs typeface="Symbol" panose="05050102010706020507" pitchFamily="18" charset="2"/>
            </a:endParaRPr>
          </a:p>
          <a:p>
            <a:pPr marL="342900" lvl="0" indent="-342900">
              <a:buClr>
                <a:srgbClr val="009DDC"/>
              </a:buClr>
              <a:buSzPts val="1200"/>
              <a:buFont typeface="Symbol" panose="05050102010706020507" pitchFamily="18" charset="2"/>
              <a:buChar char=""/>
            </a:pPr>
            <a:r>
              <a:rPr lang="en-US" sz="900">
                <a:solidFill>
                  <a:srgbClr val="FFFFFF"/>
                </a:solidFill>
                <a:effectLst/>
                <a:latin typeface="Inter"/>
                <a:ea typeface="Inter"/>
                <a:cs typeface="Symbol" panose="05050102010706020507" pitchFamily="18" charset="2"/>
              </a:rPr>
              <a:t>Role-model Mary’s Meals’ values and leadership </a:t>
            </a:r>
            <a:r>
              <a:rPr lang="en-US" sz="900" err="1">
                <a:solidFill>
                  <a:srgbClr val="FFFFFF"/>
                </a:solidFill>
                <a:effectLst/>
                <a:latin typeface="Inter"/>
                <a:ea typeface="Inter"/>
                <a:cs typeface="Symbol" panose="05050102010706020507" pitchFamily="18" charset="2"/>
              </a:rPr>
              <a:t>behaviours</a:t>
            </a:r>
            <a:r>
              <a:rPr lang="en-US" sz="900">
                <a:solidFill>
                  <a:srgbClr val="FFFFFF"/>
                </a:solidFill>
                <a:effectLst/>
                <a:latin typeface="Inter"/>
                <a:ea typeface="Inter"/>
                <a:cs typeface="Symbol" panose="05050102010706020507" pitchFamily="18" charset="2"/>
              </a:rPr>
              <a:t>, acting with integrity and optimism and in the charity’s best interest at all times.</a:t>
            </a:r>
          </a:p>
          <a:p>
            <a:pPr marL="342900" indent="-342900">
              <a:buClr>
                <a:srgbClr val="009DDC"/>
              </a:buClr>
              <a:buSzPts val="1200"/>
              <a:buFont typeface="Symbol" panose="05050102010706020507" pitchFamily="18" charset="2"/>
              <a:buChar char=""/>
            </a:pPr>
            <a:endParaRPr lang="en-US" sz="900">
              <a:solidFill>
                <a:srgbClr val="FFFFFF"/>
              </a:solidFill>
              <a:latin typeface="Inter"/>
              <a:ea typeface="Inter"/>
              <a:cs typeface="Symbol" panose="05050102010706020507" pitchFamily="18" charset="2"/>
            </a:endParaRPr>
          </a:p>
          <a:p>
            <a:pPr marL="342900" lvl="0" indent="-342900">
              <a:buClr>
                <a:srgbClr val="009DDC"/>
              </a:buClr>
              <a:buSzPts val="1200"/>
              <a:buFont typeface="Symbol" panose="05050102010706020507" pitchFamily="18" charset="2"/>
              <a:buChar char=""/>
            </a:pPr>
            <a:r>
              <a:rPr lang="en-US" sz="900">
                <a:solidFill>
                  <a:srgbClr val="FFFFFF"/>
                </a:solidFill>
                <a:effectLst/>
                <a:latin typeface="Inter"/>
                <a:ea typeface="Inter"/>
                <a:cs typeface="Symbol" panose="05050102010706020507" pitchFamily="18" charset="2"/>
              </a:rPr>
              <a:t>Work cross-</a:t>
            </a:r>
            <a:r>
              <a:rPr lang="en-US" sz="900" err="1">
                <a:solidFill>
                  <a:srgbClr val="FFFFFF"/>
                </a:solidFill>
                <a:effectLst/>
                <a:latin typeface="Inter"/>
                <a:ea typeface="Inter"/>
                <a:cs typeface="Symbol" panose="05050102010706020507" pitchFamily="18" charset="2"/>
              </a:rPr>
              <a:t>organisationally</a:t>
            </a:r>
            <a:r>
              <a:rPr lang="en-US" sz="900">
                <a:solidFill>
                  <a:srgbClr val="FFFFFF"/>
                </a:solidFill>
                <a:effectLst/>
                <a:latin typeface="Inter"/>
                <a:ea typeface="Inter"/>
                <a:cs typeface="Symbol" panose="05050102010706020507" pitchFamily="18" charset="2"/>
              </a:rPr>
              <a:t> to improve efficiency, decisively solve problems, innovate and work towards continuous improvement.</a:t>
            </a:r>
            <a:endParaRPr lang="en-US">
              <a:latin typeface="Inter"/>
              <a:ea typeface="Inter"/>
            </a:endParaRPr>
          </a:p>
          <a:p>
            <a:pPr lvl="0">
              <a:buClr>
                <a:srgbClr val="009DDC"/>
              </a:buClr>
              <a:buSzPts val="1200"/>
            </a:pPr>
            <a:endParaRPr lang="en-GB" sz="900" dirty="0">
              <a:solidFill>
                <a:srgbClr val="FFFFFF"/>
              </a:solidFill>
              <a:effectLst/>
              <a:latin typeface="Inter" panose="020B0604020202020204" charset="0"/>
              <a:ea typeface="Inter" panose="020B0604020202020204" charset="0"/>
              <a:cs typeface="Symbol" panose="05050102010706020507" pitchFamily="18" charset="2"/>
            </a:endParaRPr>
          </a:p>
          <a:p>
            <a:pPr marL="342900" lvl="0" indent="-342900">
              <a:buClr>
                <a:srgbClr val="009DDC"/>
              </a:buClr>
              <a:buSzPts val="1200"/>
              <a:buFont typeface="Symbol" panose="05050102010706020507" pitchFamily="18" charset="2"/>
              <a:buChar char=""/>
            </a:pPr>
            <a:r>
              <a:rPr lang="en-US" sz="900" dirty="0">
                <a:solidFill>
                  <a:srgbClr val="FFFFFF"/>
                </a:solidFill>
                <a:effectLst/>
                <a:latin typeface="Inter" panose="020B0604020202020204" charset="0"/>
                <a:ea typeface="Inter" panose="020B0604020202020204" charset="0"/>
                <a:cs typeface="Symbol" panose="05050102010706020507" pitchFamily="18" charset="2"/>
              </a:rPr>
              <a:t>Build and maintain effective relationships with internal and external stakeholders acting as an ambassador for Mary’s Meals.</a:t>
            </a:r>
          </a:p>
          <a:p>
            <a:pPr lvl="0">
              <a:buClr>
                <a:srgbClr val="009DDC"/>
              </a:buClr>
              <a:buSzPts val="1200"/>
            </a:pPr>
            <a:endParaRPr lang="en-GB" sz="900" dirty="0">
              <a:solidFill>
                <a:srgbClr val="FFFFFF"/>
              </a:solidFill>
              <a:effectLst/>
              <a:latin typeface="Inter" panose="020B0604020202020204" charset="0"/>
              <a:ea typeface="Inter" panose="020B0604020202020204" charset="0"/>
              <a:cs typeface="Symbol" panose="05050102010706020507" pitchFamily="18" charset="2"/>
            </a:endParaRPr>
          </a:p>
          <a:p>
            <a:pPr marL="342900" lvl="0" indent="-342900" algn="just" fontAlgn="base">
              <a:buClr>
                <a:srgbClr val="009DDC"/>
              </a:buClr>
              <a:buSzPts val="1200"/>
              <a:buFont typeface="Symbol" panose="05050102010706020507" pitchFamily="18" charset="2"/>
              <a:buChar char=""/>
            </a:pPr>
            <a:r>
              <a:rPr lang="en-US" sz="900" dirty="0">
                <a:solidFill>
                  <a:srgbClr val="FFFFFF"/>
                </a:solidFill>
                <a:effectLst/>
                <a:latin typeface="Inter" panose="020B0604020202020204" charset="0"/>
                <a:ea typeface="Inter" panose="020B0604020202020204" charset="0"/>
                <a:cs typeface="Symbol" panose="05050102010706020507" pitchFamily="18" charset="2"/>
              </a:rPr>
              <a:t>Communicate concisely with clarity.</a:t>
            </a:r>
          </a:p>
          <a:p>
            <a:pPr lvl="0" algn="just" fontAlgn="base">
              <a:buClr>
                <a:srgbClr val="009DDC"/>
              </a:buClr>
              <a:buSzPts val="1200"/>
            </a:pPr>
            <a:endParaRPr lang="en-GB" sz="900" dirty="0">
              <a:solidFill>
                <a:srgbClr val="FFFFFF"/>
              </a:solidFill>
              <a:effectLst/>
              <a:latin typeface="Inter" panose="020B0604020202020204" charset="0"/>
              <a:ea typeface="Inter" panose="020B0604020202020204" charset="0"/>
              <a:cs typeface="Symbol" panose="05050102010706020507" pitchFamily="18" charset="2"/>
            </a:endParaRPr>
          </a:p>
          <a:p>
            <a:pPr marL="342900" lvl="0" indent="-342900" algn="just" fontAlgn="base">
              <a:buClr>
                <a:srgbClr val="009DDC"/>
              </a:buClr>
              <a:buSzPts val="1200"/>
              <a:buFont typeface="Symbol" panose="05050102010706020507" pitchFamily="18" charset="2"/>
              <a:buChar char=""/>
            </a:pPr>
            <a:r>
              <a:rPr lang="en-US" sz="900" dirty="0">
                <a:solidFill>
                  <a:srgbClr val="FFFFFF"/>
                </a:solidFill>
                <a:effectLst/>
                <a:latin typeface="Inter" panose="020B0604020202020204" charset="0"/>
                <a:ea typeface="Inter" panose="020B0604020202020204" charset="0"/>
                <a:cs typeface="Symbol" panose="05050102010706020507" pitchFamily="18" charset="2"/>
              </a:rPr>
              <a:t>Regularly represent your function at ELT and Board meetings and at any internal and external fora with authority and credibility</a:t>
            </a:r>
            <a:endParaRPr lang="en-GB" sz="900" dirty="0">
              <a:solidFill>
                <a:srgbClr val="FFFFFF"/>
              </a:solidFill>
              <a:effectLst/>
              <a:latin typeface="Inter" panose="020B0604020202020204" charset="0"/>
              <a:ea typeface="Inter" panose="020B0604020202020204" charset="0"/>
              <a:cs typeface="Symbol" panose="05050102010706020507" pitchFamily="18" charset="2"/>
            </a:endParaRPr>
          </a:p>
        </p:txBody>
      </p:sp>
      <p:sp>
        <p:nvSpPr>
          <p:cNvPr id="150" name="Google Shape;150;p19">
            <a:extLst>
              <a:ext uri="{FF2B5EF4-FFF2-40B4-BE49-F238E27FC236}">
                <a16:creationId xmlns:a16="http://schemas.microsoft.com/office/drawing/2014/main" id="{F24BD310-4C69-A497-B14F-328596D15B90}"/>
              </a:ext>
            </a:extLst>
          </p:cNvPr>
          <p:cNvSpPr txBox="1">
            <a:spLocks noGrp="1"/>
          </p:cNvSpPr>
          <p:nvPr>
            <p:ph type="sldNum" idx="12"/>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br>
              <a:rPr lang="en-US">
                <a:solidFill>
                  <a:schemeClr val="lt1"/>
                </a:solidFill>
                <a:latin typeface="Inter"/>
                <a:ea typeface="Inter"/>
                <a:cs typeface="Inter"/>
                <a:sym typeface="Inter"/>
              </a:rPr>
            </a:br>
            <a:endParaRPr>
              <a:solidFill>
                <a:schemeClr val="lt1"/>
              </a:solidFill>
              <a:latin typeface="Inter"/>
              <a:ea typeface="Inter"/>
              <a:cs typeface="Inter"/>
              <a:sym typeface="Inter"/>
            </a:endParaRPr>
          </a:p>
        </p:txBody>
      </p:sp>
      <p:sp>
        <p:nvSpPr>
          <p:cNvPr id="4" name="Google Shape;109;p15">
            <a:extLst>
              <a:ext uri="{FF2B5EF4-FFF2-40B4-BE49-F238E27FC236}">
                <a16:creationId xmlns:a16="http://schemas.microsoft.com/office/drawing/2014/main" id="{415D8021-FC46-8848-8DAD-1742027FF651}"/>
              </a:ext>
            </a:extLst>
          </p:cNvPr>
          <p:cNvSpPr txBox="1"/>
          <p:nvPr/>
        </p:nvSpPr>
        <p:spPr>
          <a:xfrm>
            <a:off x="451435" y="351863"/>
            <a:ext cx="4512895"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rgbClr val="FFFFFF"/>
                </a:solidFill>
                <a:latin typeface="Inter"/>
                <a:ea typeface="Inter"/>
                <a:cs typeface="Inter"/>
                <a:sym typeface="Inter"/>
              </a:rPr>
              <a:t>Key Responsibilities </a:t>
            </a:r>
          </a:p>
          <a:p>
            <a:pPr marL="0" marR="0" lvl="0" indent="0" algn="l" rtl="0">
              <a:spcBef>
                <a:spcPts val="0"/>
              </a:spcBef>
              <a:spcAft>
                <a:spcPts val="0"/>
              </a:spcAft>
              <a:buNone/>
            </a:pPr>
            <a:r>
              <a:rPr lang="en-US" sz="2200">
                <a:solidFill>
                  <a:srgbClr val="FFFFFF"/>
                </a:solidFill>
                <a:latin typeface="Inter"/>
                <a:ea typeface="Inter"/>
                <a:cs typeface="Inter"/>
                <a:sym typeface="Inter"/>
              </a:rPr>
              <a:t>&amp; Activities</a:t>
            </a:r>
          </a:p>
        </p:txBody>
      </p:sp>
      <p:cxnSp>
        <p:nvCxnSpPr>
          <p:cNvPr id="5" name="Google Shape;111;p15">
            <a:extLst>
              <a:ext uri="{FF2B5EF4-FFF2-40B4-BE49-F238E27FC236}">
                <a16:creationId xmlns:a16="http://schemas.microsoft.com/office/drawing/2014/main" id="{1CF7CB6F-473C-D9B1-6950-7CFD98AE2575}"/>
              </a:ext>
            </a:extLst>
          </p:cNvPr>
          <p:cNvCxnSpPr/>
          <p:nvPr/>
        </p:nvCxnSpPr>
        <p:spPr>
          <a:xfrm>
            <a:off x="551920" y="1306113"/>
            <a:ext cx="1571227" cy="0"/>
          </a:xfrm>
          <a:prstGeom prst="straightConnector1">
            <a:avLst/>
          </a:prstGeom>
          <a:noFill/>
          <a:ln w="19050" cap="flat" cmpd="sng">
            <a:solidFill>
              <a:srgbClr val="00B0F0"/>
            </a:solidFill>
            <a:prstDash val="solid"/>
            <a:miter lim="800000"/>
            <a:headEnd type="none" w="sm" len="sm"/>
            <a:tailEnd type="none" w="sm" len="sm"/>
          </a:ln>
        </p:spPr>
      </p:cxnSp>
      <p:sp>
        <p:nvSpPr>
          <p:cNvPr id="9" name="Google Shape;158;p20">
            <a:extLst>
              <a:ext uri="{FF2B5EF4-FFF2-40B4-BE49-F238E27FC236}">
                <a16:creationId xmlns:a16="http://schemas.microsoft.com/office/drawing/2014/main" id="{F7D89784-D150-BB07-C827-38977B21154F}"/>
              </a:ext>
            </a:extLst>
          </p:cNvPr>
          <p:cNvSpPr txBox="1">
            <a:spLocks/>
          </p:cNvSpPr>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9pPr>
          </a:lstStyle>
          <a:p>
            <a:fld id="{00000000-1234-1234-1234-123412341234}" type="slidenum">
              <a:rPr lang="en-US" smtClean="0">
                <a:solidFill>
                  <a:srgbClr val="FFFFFF"/>
                </a:solidFill>
                <a:latin typeface="Inter"/>
                <a:ea typeface="Inter"/>
                <a:cs typeface="Inter"/>
                <a:sym typeface="Inter"/>
              </a:rPr>
              <a:pPr/>
              <a:t>8</a:t>
            </a:fld>
            <a:endParaRPr lang="en-US">
              <a:solidFill>
                <a:srgbClr val="FFFFFF"/>
              </a:solidFill>
              <a:latin typeface="Inter"/>
              <a:ea typeface="Inter"/>
              <a:cs typeface="Inter"/>
              <a:sym typeface="Inter"/>
            </a:endParaRPr>
          </a:p>
        </p:txBody>
      </p:sp>
    </p:spTree>
    <p:extLst>
      <p:ext uri="{BB962C8B-B14F-4D97-AF65-F5344CB8AC3E}">
        <p14:creationId xmlns:p14="http://schemas.microsoft.com/office/powerpoint/2010/main" val="419467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22" descr="A person standing in a shelter"/>
          <p:cNvPicPr preferRelativeResize="0"/>
          <p:nvPr/>
        </p:nvPicPr>
        <p:blipFill rotWithShape="1">
          <a:blip r:embed="rId3">
            <a:alphaModFix/>
          </a:blip>
          <a:srcRect r="6074"/>
          <a:stretch/>
        </p:blipFill>
        <p:spPr>
          <a:xfrm>
            <a:off x="3226" y="0"/>
            <a:ext cx="5327600" cy="7562850"/>
          </a:xfrm>
          <a:prstGeom prst="rect">
            <a:avLst/>
          </a:prstGeom>
          <a:noFill/>
          <a:ln>
            <a:noFill/>
          </a:ln>
        </p:spPr>
      </p:pic>
      <p:sp>
        <p:nvSpPr>
          <p:cNvPr id="178" name="Google Shape;178;p22"/>
          <p:cNvSpPr txBox="1">
            <a:spLocks noGrp="1"/>
          </p:cNvSpPr>
          <p:nvPr>
            <p:ph type="sldNum" idx="12"/>
          </p:nvPr>
        </p:nvSpPr>
        <p:spPr>
          <a:xfrm>
            <a:off x="3764895" y="7009643"/>
            <a:ext cx="1199436" cy="40265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br>
              <a:rPr lang="en-US">
                <a:solidFill>
                  <a:schemeClr val="lt1"/>
                </a:solidFill>
                <a:latin typeface="Inter"/>
                <a:ea typeface="Inter"/>
                <a:cs typeface="Inter"/>
                <a:sym typeface="Inter"/>
              </a:rPr>
            </a:br>
            <a:endParaRPr>
              <a:solidFill>
                <a:schemeClr val="lt1"/>
              </a:solidFill>
              <a:latin typeface="Inter"/>
              <a:ea typeface="Inter"/>
              <a:cs typeface="Inter"/>
              <a:sym typeface="Inter"/>
            </a:endParaRPr>
          </a:p>
        </p:txBody>
      </p:sp>
      <p:sp>
        <p:nvSpPr>
          <p:cNvPr id="5" name="Rectangle 4">
            <a:extLst>
              <a:ext uri="{FF2B5EF4-FFF2-40B4-BE49-F238E27FC236}">
                <a16:creationId xmlns:a16="http://schemas.microsoft.com/office/drawing/2014/main" id="{722E166E-9CF8-E369-A647-776F50B2EE2E}"/>
              </a:ext>
            </a:extLst>
          </p:cNvPr>
          <p:cNvSpPr>
            <a:spLocks noGrp="1" noRot="1" noMove="1" noResize="1" noEditPoints="1" noAdjustHandles="1" noChangeArrowheads="1" noChangeShapeType="1"/>
          </p:cNvSpPr>
          <p:nvPr/>
        </p:nvSpPr>
        <p:spPr>
          <a:xfrm>
            <a:off x="0" y="0"/>
            <a:ext cx="5330824" cy="7562850"/>
          </a:xfrm>
          <a:prstGeom prst="rect">
            <a:avLst/>
          </a:prstGeom>
          <a:solidFill>
            <a:schemeClr val="bg2">
              <a:lumMod val="5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Google Shape;149;p19">
            <a:extLst>
              <a:ext uri="{FF2B5EF4-FFF2-40B4-BE49-F238E27FC236}">
                <a16:creationId xmlns:a16="http://schemas.microsoft.com/office/drawing/2014/main" id="{20C03679-A1BB-07BA-48A4-7430AA993EE8}"/>
              </a:ext>
            </a:extLst>
          </p:cNvPr>
          <p:cNvSpPr txBox="1"/>
          <p:nvPr/>
        </p:nvSpPr>
        <p:spPr>
          <a:xfrm>
            <a:off x="366494" y="1121304"/>
            <a:ext cx="4512895" cy="6290991"/>
          </a:xfrm>
          <a:prstGeom prst="rect">
            <a:avLst/>
          </a:prstGeom>
          <a:noFill/>
          <a:ln>
            <a:noFill/>
          </a:ln>
        </p:spPr>
        <p:txBody>
          <a:bodyPr spcFirstLastPara="1" wrap="square" lIns="180000" tIns="180000" rIns="180000" bIns="180000" anchor="t" anchorCtr="0">
            <a:noAutofit/>
          </a:bodyPr>
          <a:lstStyle/>
          <a:p>
            <a:pPr marL="342900" indent="-342900" algn="just">
              <a:spcBef>
                <a:spcPts val="80"/>
              </a:spcBef>
              <a:buClr>
                <a:srgbClr val="009DDC"/>
              </a:buClr>
              <a:buSzPts val="1200"/>
              <a:buFont typeface="Symbol" panose="05050102010706020507" pitchFamily="18" charset="2"/>
              <a:buChar char=""/>
            </a:pPr>
            <a:r>
              <a:rPr lang="en-US" sz="900">
                <a:solidFill>
                  <a:srgbClr val="FFFFFF"/>
                </a:solidFill>
                <a:effectLst/>
                <a:ea typeface="Symbol" panose="05050102010706020507" pitchFamily="18" charset="2"/>
                <a:cs typeface="Symbol" panose="05050102010706020507" pitchFamily="18" charset="2"/>
              </a:rPr>
              <a:t>Relevant degree and/or significant experience in Strategy </a:t>
            </a:r>
            <a:r>
              <a:rPr lang="en-US" sz="900">
                <a:solidFill>
                  <a:srgbClr val="FFFFFF"/>
                </a:solidFill>
                <a:ea typeface="Symbol" panose="05050102010706020507" pitchFamily="18" charset="2"/>
                <a:cs typeface="Symbol" panose="05050102010706020507" pitchFamily="18" charset="2"/>
              </a:rPr>
              <a:t>or </a:t>
            </a:r>
            <a:r>
              <a:rPr lang="en-US" sz="900" err="1">
                <a:solidFill>
                  <a:srgbClr val="FFFFFF"/>
                </a:solidFill>
                <a:effectLst/>
                <a:ea typeface="Symbol" panose="05050102010706020507" pitchFamily="18" charset="2"/>
                <a:cs typeface="Symbol" panose="05050102010706020507" pitchFamily="18" charset="2"/>
              </a:rPr>
              <a:t>Programme</a:t>
            </a:r>
            <a:r>
              <a:rPr lang="en-US" sz="900">
                <a:solidFill>
                  <a:srgbClr val="FFFFFF"/>
                </a:solidFill>
                <a:effectLst/>
                <a:ea typeface="Symbol" panose="05050102010706020507" pitchFamily="18" charset="2"/>
                <a:cs typeface="Symbol" panose="05050102010706020507" pitchFamily="18" charset="2"/>
              </a:rPr>
              <a:t> leadership </a:t>
            </a:r>
            <a:endParaRPr lang="en-US"/>
          </a:p>
          <a:p>
            <a:pPr marL="342900" indent="-342900" algn="just">
              <a:spcBef>
                <a:spcPts val="80"/>
              </a:spcBef>
              <a:buClr>
                <a:srgbClr val="009DDC"/>
              </a:buClr>
              <a:buSzPts val="1200"/>
              <a:buFont typeface="Symbol" panose="05050102010706020507" pitchFamily="18" charset="2"/>
              <a:buChar char=""/>
            </a:pPr>
            <a:endParaRPr lang="en-US" sz="900">
              <a:solidFill>
                <a:srgbClr val="FFFFFF"/>
              </a:solidFill>
              <a:ea typeface="Symbol" panose="05050102010706020507" pitchFamily="18" charset="2"/>
              <a:cs typeface="Symbol" panose="05050102010706020507" pitchFamily="18" charset="2"/>
            </a:endParaRPr>
          </a:p>
          <a:p>
            <a:pPr marL="342900" lvl="0" indent="-342900" fontAlgn="base">
              <a:buClr>
                <a:srgbClr val="009DDC"/>
              </a:buClr>
              <a:buSzPts val="1200"/>
              <a:buFont typeface="Symbol" panose="05050102010706020507" pitchFamily="18" charset="2"/>
              <a:buChar char=""/>
            </a:pPr>
            <a:r>
              <a:rPr lang="en-US" sz="900" dirty="0">
                <a:solidFill>
                  <a:srgbClr val="FFFFFF"/>
                </a:solidFill>
                <a:effectLst/>
                <a:latin typeface="Arial" panose="020B0604020202020204" pitchFamily="34" charset="0"/>
                <a:ea typeface="Symbol" panose="05050102010706020507" pitchFamily="18" charset="2"/>
                <a:cs typeface="Symbol" panose="05050102010706020507" pitchFamily="18" charset="2"/>
              </a:rPr>
              <a:t>Experience working at a senior level, with a strong track record in developing and managing high level relationships.</a:t>
            </a:r>
          </a:p>
          <a:p>
            <a:pPr lvl="0" fontAlgn="base">
              <a:buClr>
                <a:srgbClr val="009DDC"/>
              </a:buClr>
              <a:buSzPts val="1200"/>
            </a:pPr>
            <a:endParaRPr lang="en-GB" sz="500" dirty="0">
              <a:solidFill>
                <a:srgbClr val="FFFFFF"/>
              </a:solidFill>
              <a:effectLst/>
              <a:latin typeface="Arial" panose="020B0604020202020204" pitchFamily="34" charset="0"/>
              <a:ea typeface="Symbol" panose="05050102010706020507" pitchFamily="18" charset="2"/>
              <a:cs typeface="Symbol" panose="05050102010706020507" pitchFamily="18" charset="2"/>
            </a:endParaRPr>
          </a:p>
          <a:p>
            <a:pPr marL="342900" lvl="0" indent="-342900" algn="just">
              <a:spcBef>
                <a:spcPts val="80"/>
              </a:spcBef>
              <a:buClr>
                <a:srgbClr val="009DDC"/>
              </a:buClr>
              <a:buSzPts val="1200"/>
              <a:buFont typeface="Symbol" panose="05050102010706020507" pitchFamily="18" charset="2"/>
              <a:buChar char=""/>
            </a:pPr>
            <a:r>
              <a:rPr lang="en-US" sz="900" dirty="0">
                <a:solidFill>
                  <a:srgbClr val="FFFFFF"/>
                </a:solidFill>
                <a:effectLst/>
                <a:latin typeface="Arial" panose="020B0604020202020204" pitchFamily="34" charset="0"/>
                <a:ea typeface="Symbol" panose="05050102010706020507" pitchFamily="18" charset="2"/>
                <a:cs typeface="Symbol" panose="05050102010706020507" pitchFamily="18" charset="2"/>
              </a:rPr>
              <a:t>Excellent change leadership capabilities to drive the cultural change that comes with ambitious strategy development.</a:t>
            </a:r>
            <a:endParaRPr lang="en-GB" sz="900" dirty="0">
              <a:solidFill>
                <a:srgbClr val="FFFFFF"/>
              </a:solidFill>
              <a:latin typeface="Arial" panose="020B0604020202020204" pitchFamily="34" charset="0"/>
              <a:ea typeface="Symbol" panose="05050102010706020507" pitchFamily="18" charset="2"/>
              <a:cs typeface="Symbol" panose="05050102010706020507" pitchFamily="18" charset="2"/>
            </a:endParaRPr>
          </a:p>
          <a:p>
            <a:pPr lvl="0" algn="just">
              <a:spcBef>
                <a:spcPts val="80"/>
              </a:spcBef>
              <a:buClr>
                <a:srgbClr val="009DDC"/>
              </a:buClr>
              <a:buSzPts val="1200"/>
            </a:pPr>
            <a:endParaRPr lang="en-GB" sz="500" dirty="0">
              <a:solidFill>
                <a:srgbClr val="FFFFFF"/>
              </a:solidFill>
              <a:effectLst/>
              <a:latin typeface="Arial" panose="020B0604020202020204" pitchFamily="34" charset="0"/>
              <a:ea typeface="Arial" panose="020B0604020202020204" pitchFamily="34" charset="0"/>
            </a:endParaRPr>
          </a:p>
          <a:p>
            <a:pPr marL="342900" lvl="0" indent="-342900" algn="just">
              <a:spcBef>
                <a:spcPts val="80"/>
              </a:spcBef>
              <a:buClr>
                <a:srgbClr val="009DDC"/>
              </a:buClr>
              <a:buSzPts val="1200"/>
              <a:buFont typeface="Symbol" panose="05050102010706020507" pitchFamily="18" charset="2"/>
              <a:buChar char=""/>
            </a:pPr>
            <a:r>
              <a:rPr lang="en-US" sz="900">
                <a:solidFill>
                  <a:srgbClr val="FFFFFF"/>
                </a:solidFill>
                <a:effectLst/>
                <a:ea typeface="Symbol" panose="05050102010706020507" pitchFamily="18" charset="2"/>
                <a:cs typeface="Symbol" panose="05050102010706020507" pitchFamily="18" charset="2"/>
              </a:rPr>
              <a:t>A sharp focus on audiences and on what works in fundraising </a:t>
            </a:r>
          </a:p>
          <a:p>
            <a:pPr lvl="0" algn="just">
              <a:spcBef>
                <a:spcPts val="80"/>
              </a:spcBef>
              <a:buClr>
                <a:srgbClr val="009DDC"/>
              </a:buClr>
              <a:buSzPts val="1200"/>
            </a:pPr>
            <a:endParaRPr lang="en-GB" sz="500" dirty="0">
              <a:solidFill>
                <a:srgbClr val="FFFFFF"/>
              </a:solidFill>
              <a:effectLst/>
              <a:latin typeface="Arial" panose="020B0604020202020204" pitchFamily="34" charset="0"/>
              <a:ea typeface="Symbol" panose="05050102010706020507" pitchFamily="18" charset="2"/>
              <a:cs typeface="Symbol" panose="05050102010706020507" pitchFamily="18" charset="2"/>
            </a:endParaRPr>
          </a:p>
          <a:p>
            <a:pPr marL="342900" indent="-342900" algn="just">
              <a:spcBef>
                <a:spcPts val="80"/>
              </a:spcBef>
              <a:buClr>
                <a:srgbClr val="009DDC"/>
              </a:buClr>
              <a:buSzPts val="1200"/>
              <a:buFont typeface="Symbol" panose="05050102010706020507" pitchFamily="18" charset="2"/>
              <a:buChar char=""/>
            </a:pPr>
            <a:r>
              <a:rPr lang="en-US" sz="900">
                <a:solidFill>
                  <a:srgbClr val="FFFFFF"/>
                </a:solidFill>
                <a:effectLst/>
                <a:ea typeface="Symbol" panose="05050102010706020507" pitchFamily="18" charset="2"/>
                <a:cs typeface="Symbol" panose="05050102010706020507" pitchFamily="18" charset="2"/>
              </a:rPr>
              <a:t>Experience in leadership </a:t>
            </a:r>
            <a:r>
              <a:rPr lang="en-US" sz="900">
                <a:solidFill>
                  <a:srgbClr val="FFFFFF"/>
                </a:solidFill>
                <a:ea typeface="Symbol" panose="05050102010706020507" pitchFamily="18" charset="2"/>
                <a:cs typeface="Symbol" panose="05050102010706020507" pitchFamily="18" charset="2"/>
              </a:rPr>
              <a:t>within a global</a:t>
            </a:r>
            <a:r>
              <a:rPr lang="en-US" sz="900">
                <a:solidFill>
                  <a:srgbClr val="FFFFFF"/>
                </a:solidFill>
                <a:effectLst/>
                <a:ea typeface="Symbol" panose="05050102010706020507" pitchFamily="18" charset="2"/>
                <a:cs typeface="Symbol" panose="05050102010706020507" pitchFamily="18" charset="2"/>
              </a:rPr>
              <a:t> </a:t>
            </a:r>
            <a:r>
              <a:rPr lang="en-US" sz="900" err="1">
                <a:solidFill>
                  <a:srgbClr val="FFFFFF"/>
                </a:solidFill>
                <a:effectLst/>
                <a:ea typeface="Symbol" panose="05050102010706020507" pitchFamily="18" charset="2"/>
                <a:cs typeface="Symbol" panose="05050102010706020507" pitchFamily="18" charset="2"/>
              </a:rPr>
              <a:t>organisation</a:t>
            </a:r>
            <a:r>
              <a:rPr lang="en-US" sz="900">
                <a:solidFill>
                  <a:srgbClr val="FFFFFF"/>
                </a:solidFill>
                <a:effectLst/>
                <a:ea typeface="Symbol" panose="05050102010706020507" pitchFamily="18" charset="2"/>
                <a:cs typeface="Symbol" panose="05050102010706020507" pitchFamily="18" charset="2"/>
              </a:rPr>
              <a:t> that has entities connected to it, such as franchises, charters, or matrixed </a:t>
            </a:r>
            <a:r>
              <a:rPr lang="en-US" sz="900" err="1">
                <a:solidFill>
                  <a:srgbClr val="FFFFFF"/>
                </a:solidFill>
                <a:effectLst/>
                <a:ea typeface="Symbol" panose="05050102010706020507" pitchFamily="18" charset="2"/>
                <a:cs typeface="Symbol" panose="05050102010706020507" pitchFamily="18" charset="2"/>
              </a:rPr>
              <a:t>organisations</a:t>
            </a:r>
            <a:r>
              <a:rPr lang="en-US" sz="900">
                <a:solidFill>
                  <a:srgbClr val="FFFFFF"/>
                </a:solidFill>
                <a:effectLst/>
                <a:ea typeface="Symbol" panose="05050102010706020507" pitchFamily="18" charset="2"/>
                <a:cs typeface="Symbol" panose="05050102010706020507" pitchFamily="18" charset="2"/>
              </a:rPr>
              <a:t> where there is a blend of autonomy and connection with the central </a:t>
            </a:r>
            <a:r>
              <a:rPr lang="en-US" sz="900" err="1">
                <a:solidFill>
                  <a:srgbClr val="FFFFFF"/>
                </a:solidFill>
                <a:effectLst/>
                <a:ea typeface="Symbol" panose="05050102010706020507" pitchFamily="18" charset="2"/>
                <a:cs typeface="Symbol" panose="05050102010706020507" pitchFamily="18" charset="2"/>
              </a:rPr>
              <a:t>organisation</a:t>
            </a:r>
            <a:r>
              <a:rPr lang="en-GB" sz="900">
                <a:solidFill>
                  <a:srgbClr val="FFFFFF"/>
                </a:solidFill>
                <a:effectLst/>
                <a:ea typeface="Symbol" panose="05050102010706020507" pitchFamily="18" charset="2"/>
                <a:cs typeface="Symbol" panose="05050102010706020507" pitchFamily="18" charset="2"/>
              </a:rPr>
              <a:t>.</a:t>
            </a:r>
          </a:p>
          <a:p>
            <a:pPr lvl="0" algn="just">
              <a:spcBef>
                <a:spcPts val="80"/>
              </a:spcBef>
              <a:buClr>
                <a:srgbClr val="009DDC"/>
              </a:buClr>
              <a:buSzPts val="1200"/>
            </a:pPr>
            <a:endParaRPr lang="en-GB" sz="500" dirty="0">
              <a:solidFill>
                <a:srgbClr val="FFFFFF"/>
              </a:solidFill>
              <a:effectLst/>
              <a:latin typeface="Arial" panose="020B0604020202020204" pitchFamily="34" charset="0"/>
              <a:ea typeface="Symbol" panose="05050102010706020507" pitchFamily="18" charset="2"/>
              <a:cs typeface="Symbol" panose="05050102010706020507" pitchFamily="18" charset="2"/>
            </a:endParaRPr>
          </a:p>
          <a:p>
            <a:pPr marL="342900" lvl="0" indent="-342900" algn="just">
              <a:spcBef>
                <a:spcPts val="80"/>
              </a:spcBef>
              <a:buClr>
                <a:srgbClr val="009DDC"/>
              </a:buClr>
              <a:buSzPts val="1200"/>
              <a:buFont typeface="Symbol" panose="05050102010706020507" pitchFamily="18" charset="2"/>
              <a:buChar char=""/>
            </a:pPr>
            <a:r>
              <a:rPr lang="en-US" sz="900" dirty="0">
                <a:solidFill>
                  <a:srgbClr val="FFFFFF"/>
                </a:solidFill>
                <a:effectLst/>
                <a:latin typeface="Arial" panose="020B0604020202020204" pitchFamily="34" charset="0"/>
                <a:ea typeface="Symbol" panose="05050102010706020507" pitchFamily="18" charset="2"/>
                <a:cs typeface="Symbol" panose="05050102010706020507" pitchFamily="18" charset="2"/>
              </a:rPr>
              <a:t>Experience in winning support from decision makers at the highest levels, with the ability to forge new relationships and enhance current partnerships.</a:t>
            </a:r>
          </a:p>
          <a:p>
            <a:pPr lvl="0" algn="just">
              <a:spcBef>
                <a:spcPts val="80"/>
              </a:spcBef>
              <a:buClr>
                <a:srgbClr val="009DDC"/>
              </a:buClr>
              <a:buSzPts val="1200"/>
            </a:pPr>
            <a:endParaRPr lang="en-GB" sz="500" dirty="0">
              <a:solidFill>
                <a:srgbClr val="FFFFFF"/>
              </a:solidFill>
              <a:effectLst/>
              <a:latin typeface="Arial" panose="020B0604020202020204" pitchFamily="34" charset="0"/>
              <a:ea typeface="Symbol" panose="05050102010706020507" pitchFamily="18" charset="2"/>
              <a:cs typeface="Symbol" panose="05050102010706020507" pitchFamily="18" charset="2"/>
            </a:endParaRPr>
          </a:p>
          <a:p>
            <a:pPr marL="342900" lvl="0" indent="-342900" algn="just">
              <a:spcBef>
                <a:spcPts val="80"/>
              </a:spcBef>
              <a:buClr>
                <a:srgbClr val="009DDC"/>
              </a:buClr>
              <a:buSzPts val="1200"/>
              <a:buFont typeface="Symbol" panose="05050102010706020507" pitchFamily="18" charset="2"/>
              <a:buChar char=""/>
            </a:pPr>
            <a:r>
              <a:rPr lang="en-US" sz="900" dirty="0">
                <a:solidFill>
                  <a:srgbClr val="FFFFFF"/>
                </a:solidFill>
                <a:effectLst/>
                <a:latin typeface="Arial" panose="020B0604020202020204" pitchFamily="34" charset="0"/>
                <a:ea typeface="Symbol" panose="05050102010706020507" pitchFamily="18" charset="2"/>
                <a:cs typeface="Symbol" panose="05050102010706020507" pitchFamily="18" charset="2"/>
              </a:rPr>
              <a:t>Experience as a business partner working closely with a Technology team in the delivery of technology-enabled products or campaigns </a:t>
            </a:r>
          </a:p>
          <a:p>
            <a:pPr lvl="0" algn="just">
              <a:spcBef>
                <a:spcPts val="80"/>
              </a:spcBef>
              <a:buClr>
                <a:srgbClr val="009DDC"/>
              </a:buClr>
              <a:buSzPts val="1200"/>
            </a:pPr>
            <a:endParaRPr lang="en-GB" sz="500" dirty="0">
              <a:solidFill>
                <a:srgbClr val="FFFFFF"/>
              </a:solidFill>
              <a:effectLst/>
              <a:latin typeface="Arial" panose="020B0604020202020204" pitchFamily="34" charset="0"/>
              <a:ea typeface="Symbol" panose="05050102010706020507" pitchFamily="18" charset="2"/>
              <a:cs typeface="Symbol" panose="05050102010706020507" pitchFamily="18" charset="2"/>
            </a:endParaRPr>
          </a:p>
          <a:p>
            <a:pPr marL="342900" lvl="0" indent="-342900" algn="just">
              <a:spcBef>
                <a:spcPts val="80"/>
              </a:spcBef>
              <a:buClr>
                <a:srgbClr val="009DDC"/>
              </a:buClr>
              <a:buSzPts val="1200"/>
              <a:buFont typeface="Symbol" panose="05050102010706020507" pitchFamily="18" charset="2"/>
              <a:buChar char=""/>
            </a:pPr>
            <a:r>
              <a:rPr lang="en-US" sz="900" dirty="0">
                <a:solidFill>
                  <a:srgbClr val="FFFFFF"/>
                </a:solidFill>
                <a:effectLst/>
                <a:latin typeface="Arial" panose="020B0604020202020204" pitchFamily="34" charset="0"/>
                <a:ea typeface="Symbol" panose="05050102010706020507" pitchFamily="18" charset="2"/>
                <a:cs typeface="Symbol" panose="05050102010706020507" pitchFamily="18" charset="2"/>
              </a:rPr>
              <a:t>A strong track record in growing income streams, with experience delivering tangible results and growth through new strategy development and implementation in a global environment.</a:t>
            </a:r>
          </a:p>
          <a:p>
            <a:pPr lvl="0" algn="just">
              <a:spcBef>
                <a:spcPts val="80"/>
              </a:spcBef>
              <a:buClr>
                <a:srgbClr val="009DDC"/>
              </a:buClr>
              <a:buSzPts val="1200"/>
            </a:pPr>
            <a:endParaRPr lang="en-GB" sz="500" dirty="0">
              <a:solidFill>
                <a:srgbClr val="FFFFFF"/>
              </a:solidFill>
              <a:effectLst/>
              <a:latin typeface="Arial" panose="020B0604020202020204" pitchFamily="34" charset="0"/>
              <a:ea typeface="Symbol" panose="05050102010706020507" pitchFamily="18" charset="2"/>
              <a:cs typeface="Symbol" panose="05050102010706020507" pitchFamily="18" charset="2"/>
            </a:endParaRPr>
          </a:p>
          <a:p>
            <a:pPr marL="342900" lvl="0" indent="-342900" algn="just">
              <a:spcBef>
                <a:spcPts val="80"/>
              </a:spcBef>
              <a:buClr>
                <a:srgbClr val="009DDC"/>
              </a:buClr>
              <a:buSzPts val="1200"/>
              <a:buFont typeface="Symbol" panose="05050102010706020507" pitchFamily="18" charset="2"/>
              <a:buChar char=""/>
            </a:pPr>
            <a:r>
              <a:rPr lang="en-US" sz="900" dirty="0">
                <a:solidFill>
                  <a:srgbClr val="FFFFFF"/>
                </a:solidFill>
                <a:effectLst/>
                <a:latin typeface="Arial" panose="020B0604020202020204" pitchFamily="34" charset="0"/>
                <a:ea typeface="Symbol" panose="05050102010706020507" pitchFamily="18" charset="2"/>
                <a:cs typeface="Symbol" panose="05050102010706020507" pitchFamily="18" charset="2"/>
              </a:rPr>
              <a:t>A proven track record in building capacity and developing and leading high performing teams.</a:t>
            </a:r>
          </a:p>
          <a:p>
            <a:pPr lvl="0" algn="just">
              <a:spcBef>
                <a:spcPts val="80"/>
              </a:spcBef>
              <a:buClr>
                <a:srgbClr val="009DDC"/>
              </a:buClr>
              <a:buSzPts val="1200"/>
            </a:pPr>
            <a:endParaRPr lang="en-GB" sz="500" dirty="0">
              <a:solidFill>
                <a:srgbClr val="FFFFFF"/>
              </a:solidFill>
              <a:effectLst/>
              <a:latin typeface="Arial" panose="020B0604020202020204" pitchFamily="34" charset="0"/>
              <a:ea typeface="Symbol" panose="05050102010706020507" pitchFamily="18" charset="2"/>
              <a:cs typeface="Symbol" panose="05050102010706020507" pitchFamily="18" charset="2"/>
            </a:endParaRPr>
          </a:p>
          <a:p>
            <a:pPr marL="342900" lvl="0" indent="-342900" algn="just">
              <a:spcBef>
                <a:spcPts val="80"/>
              </a:spcBef>
              <a:buClr>
                <a:srgbClr val="009DDC"/>
              </a:buClr>
              <a:buSzPts val="1200"/>
              <a:buFont typeface="Symbol" panose="05050102010706020507" pitchFamily="18" charset="2"/>
              <a:buChar char=""/>
            </a:pPr>
            <a:r>
              <a:rPr lang="en-US" sz="900" dirty="0">
                <a:solidFill>
                  <a:srgbClr val="FFFFFF"/>
                </a:solidFill>
                <a:effectLst/>
                <a:latin typeface="Arial" panose="020B0604020202020204" pitchFamily="34" charset="0"/>
                <a:ea typeface="Symbol" panose="05050102010706020507" pitchFamily="18" charset="2"/>
                <a:cs typeface="Symbol" panose="05050102010706020507" pitchFamily="18" charset="2"/>
              </a:rPr>
              <a:t>A high level of cultural sensitivity, with demonstrated ability to lead and collaborate effectively with colleagues in ‘remote’ and diverse teams across different cultures.</a:t>
            </a:r>
          </a:p>
          <a:p>
            <a:pPr lvl="0" algn="just">
              <a:spcBef>
                <a:spcPts val="80"/>
              </a:spcBef>
              <a:buClr>
                <a:srgbClr val="009DDC"/>
              </a:buClr>
              <a:buSzPts val="1200"/>
            </a:pPr>
            <a:endParaRPr lang="en-GB" sz="500" dirty="0">
              <a:solidFill>
                <a:srgbClr val="FFFFFF"/>
              </a:solidFill>
              <a:effectLst/>
              <a:latin typeface="Arial" panose="020B0604020202020204" pitchFamily="34" charset="0"/>
              <a:ea typeface="Symbol" panose="05050102010706020507" pitchFamily="18" charset="2"/>
              <a:cs typeface="Symbol" panose="05050102010706020507" pitchFamily="18" charset="2"/>
            </a:endParaRPr>
          </a:p>
          <a:p>
            <a:pPr marL="342900" lvl="0" indent="-342900" algn="just">
              <a:spcBef>
                <a:spcPts val="80"/>
              </a:spcBef>
              <a:buClr>
                <a:srgbClr val="009DDC"/>
              </a:buClr>
              <a:buSzPts val="1200"/>
              <a:buFont typeface="Symbol" panose="05050102010706020507" pitchFamily="18" charset="2"/>
              <a:buChar char=""/>
            </a:pPr>
            <a:r>
              <a:rPr lang="en-US" sz="900" dirty="0">
                <a:solidFill>
                  <a:srgbClr val="FFFFFF"/>
                </a:solidFill>
                <a:effectLst/>
                <a:latin typeface="Arial" panose="020B0604020202020204" pitchFamily="34" charset="0"/>
                <a:ea typeface="Symbol" panose="05050102010706020507" pitchFamily="18" charset="2"/>
                <a:cs typeface="Symbol" panose="05050102010706020507" pitchFamily="18" charset="2"/>
              </a:rPr>
              <a:t>Exemplary communication, mentoring and coaching skills.	</a:t>
            </a:r>
          </a:p>
          <a:p>
            <a:pPr lvl="0" algn="just">
              <a:spcBef>
                <a:spcPts val="80"/>
              </a:spcBef>
              <a:buClr>
                <a:srgbClr val="009DDC"/>
              </a:buClr>
              <a:buSzPts val="1200"/>
            </a:pPr>
            <a:endParaRPr lang="en-GB" sz="500" dirty="0">
              <a:solidFill>
                <a:srgbClr val="FFFFFF"/>
              </a:solidFill>
              <a:effectLst/>
              <a:latin typeface="Arial" panose="020B0604020202020204" pitchFamily="34" charset="0"/>
              <a:ea typeface="Symbol" panose="05050102010706020507" pitchFamily="18" charset="2"/>
              <a:cs typeface="Symbol" panose="05050102010706020507" pitchFamily="18" charset="2"/>
            </a:endParaRPr>
          </a:p>
          <a:p>
            <a:pPr marL="342900" lvl="0" indent="-342900" algn="just">
              <a:spcBef>
                <a:spcPts val="80"/>
              </a:spcBef>
              <a:buClr>
                <a:srgbClr val="009DDC"/>
              </a:buClr>
              <a:buSzPts val="1200"/>
              <a:buFont typeface="Symbol" panose="05050102010706020507" pitchFamily="18" charset="2"/>
              <a:buChar char=""/>
            </a:pPr>
            <a:r>
              <a:rPr lang="en-US" sz="900">
                <a:solidFill>
                  <a:srgbClr val="FFFFFF"/>
                </a:solidFill>
                <a:effectLst/>
                <a:ea typeface="Symbol" panose="05050102010706020507" pitchFamily="18" charset="2"/>
                <a:cs typeface="Symbol" panose="05050102010706020507" pitchFamily="18" charset="2"/>
              </a:rPr>
              <a:t>A strong vocational attitude that shows competence, commitment and contribution to the Mary’s Meals global movement and vision.</a:t>
            </a:r>
          </a:p>
          <a:p>
            <a:pPr marL="457200" lvl="0" indent="-228600" algn="just">
              <a:spcBef>
                <a:spcPts val="80"/>
              </a:spcBef>
            </a:pPr>
            <a:endParaRPr lang="en-GB" sz="900">
              <a:solidFill>
                <a:srgbClr val="FFFFFF"/>
              </a:solidFill>
              <a:effectLst/>
              <a:latin typeface="Arial" panose="020B0604020202020204" pitchFamily="34" charset="0"/>
              <a:ea typeface="Symbol" panose="05050102010706020507" pitchFamily="18" charset="2"/>
            </a:endParaRPr>
          </a:p>
        </p:txBody>
      </p:sp>
      <p:sp>
        <p:nvSpPr>
          <p:cNvPr id="3" name="Google Shape;109;p15">
            <a:extLst>
              <a:ext uri="{FF2B5EF4-FFF2-40B4-BE49-F238E27FC236}">
                <a16:creationId xmlns:a16="http://schemas.microsoft.com/office/drawing/2014/main" id="{B66BA79C-CF78-4967-85DF-621766D22DB0}"/>
              </a:ext>
            </a:extLst>
          </p:cNvPr>
          <p:cNvSpPr txBox="1"/>
          <p:nvPr/>
        </p:nvSpPr>
        <p:spPr>
          <a:xfrm>
            <a:off x="451435" y="351863"/>
            <a:ext cx="4512895"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rgbClr val="FFFFFF"/>
                </a:solidFill>
                <a:latin typeface="Inter"/>
                <a:ea typeface="Inter"/>
                <a:cs typeface="Inter"/>
                <a:sym typeface="Inter"/>
              </a:rPr>
              <a:t>Essential Skills </a:t>
            </a:r>
          </a:p>
          <a:p>
            <a:pPr marL="0" marR="0" lvl="0" indent="0" algn="l" rtl="0">
              <a:spcBef>
                <a:spcPts val="0"/>
              </a:spcBef>
              <a:spcAft>
                <a:spcPts val="0"/>
              </a:spcAft>
              <a:buNone/>
            </a:pPr>
            <a:r>
              <a:rPr lang="en-US" sz="2200">
                <a:solidFill>
                  <a:srgbClr val="FFFFFF"/>
                </a:solidFill>
                <a:latin typeface="Inter"/>
                <a:ea typeface="Inter"/>
                <a:cs typeface="Inter"/>
                <a:sym typeface="Inter"/>
              </a:rPr>
              <a:t>&amp; Experience</a:t>
            </a:r>
          </a:p>
        </p:txBody>
      </p:sp>
      <p:cxnSp>
        <p:nvCxnSpPr>
          <p:cNvPr id="4" name="Google Shape;111;p15">
            <a:extLst>
              <a:ext uri="{FF2B5EF4-FFF2-40B4-BE49-F238E27FC236}">
                <a16:creationId xmlns:a16="http://schemas.microsoft.com/office/drawing/2014/main" id="{0DFE3250-28BA-6BB4-5566-71D0316F3BB0}"/>
              </a:ext>
            </a:extLst>
          </p:cNvPr>
          <p:cNvCxnSpPr/>
          <p:nvPr/>
        </p:nvCxnSpPr>
        <p:spPr>
          <a:xfrm>
            <a:off x="551920" y="1205630"/>
            <a:ext cx="1571227" cy="0"/>
          </a:xfrm>
          <a:prstGeom prst="straightConnector1">
            <a:avLst/>
          </a:prstGeom>
          <a:noFill/>
          <a:ln w="19050" cap="flat" cmpd="sng">
            <a:solidFill>
              <a:srgbClr val="00B0F0"/>
            </a:solidFill>
            <a:prstDash val="solid"/>
            <a:miter lim="800000"/>
            <a:headEnd type="none" w="sm" len="sm"/>
            <a:tailEnd type="none" w="sm" len="sm"/>
          </a:ln>
        </p:spPr>
      </p:cxnSp>
      <p:sp>
        <p:nvSpPr>
          <p:cNvPr id="6" name="Google Shape;167;p21">
            <a:extLst>
              <a:ext uri="{FF2B5EF4-FFF2-40B4-BE49-F238E27FC236}">
                <a16:creationId xmlns:a16="http://schemas.microsoft.com/office/drawing/2014/main" id="{5BBA4302-1577-07D7-8F32-D4C3F2068CFE}"/>
              </a:ext>
            </a:extLst>
          </p:cNvPr>
          <p:cNvSpPr txBox="1">
            <a:spLocks/>
          </p:cNvSpPr>
          <p:nvPr/>
        </p:nvSpPr>
        <p:spPr>
          <a:xfrm>
            <a:off x="3764893" y="7009643"/>
            <a:ext cx="1199436" cy="40265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700" b="0" i="0" u="none" strike="noStrike" cap="none">
                <a:solidFill>
                  <a:srgbClr val="888888"/>
                </a:solidFill>
                <a:latin typeface="Calibri"/>
                <a:ea typeface="Calibri"/>
                <a:cs typeface="Calibri"/>
                <a:sym typeface="Calibri"/>
              </a:defRPr>
            </a:lvl9pPr>
          </a:lstStyle>
          <a:p>
            <a:fld id="{00000000-1234-1234-1234-123412341234}" type="slidenum">
              <a:rPr lang="en-US" smtClean="0">
                <a:solidFill>
                  <a:srgbClr val="FFFFFF"/>
                </a:solidFill>
                <a:latin typeface="Inter"/>
                <a:ea typeface="Inter"/>
                <a:cs typeface="Inter"/>
                <a:sym typeface="Inter"/>
              </a:rPr>
              <a:pPr/>
              <a:t>9</a:t>
            </a:fld>
            <a:endParaRPr lang="en-US">
              <a:solidFill>
                <a:srgbClr val="FFFFFF"/>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name="Office Theme">
  <a:themeElements>
    <a:clrScheme name="Custom">
      <a:dk1>
        <a:srgbClr val="100F19"/>
      </a:dk1>
      <a:lt1>
        <a:srgbClr val="F8F6F3"/>
      </a:lt1>
      <a:dk2>
        <a:srgbClr val="44546A"/>
      </a:dk2>
      <a:lt2>
        <a:srgbClr val="F8F6F3"/>
      </a:lt2>
      <a:accent1>
        <a:srgbClr val="0400E5"/>
      </a:accent1>
      <a:accent2>
        <a:srgbClr val="7E7CF0"/>
      </a:accent2>
      <a:accent3>
        <a:srgbClr val="FFD90F"/>
      </a:accent3>
      <a:accent4>
        <a:srgbClr val="FF794F"/>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4746A02A2CB742B798F47AB217A091" ma:contentTypeVersion="18" ma:contentTypeDescription="Create a new document." ma:contentTypeScope="" ma:versionID="e84673ddfe9262e729e2fb5b7d3698ae">
  <xsd:schema xmlns:xsd="http://www.w3.org/2001/XMLSchema" xmlns:xs="http://www.w3.org/2001/XMLSchema" xmlns:p="http://schemas.microsoft.com/office/2006/metadata/properties" xmlns:ns2="9892abc7-230a-4ac6-979d-cd40dbda169f" xmlns:ns3="5600fd36-61e2-4754-89e2-279a9dab1ebf" targetNamespace="http://schemas.microsoft.com/office/2006/metadata/properties" ma:root="true" ma:fieldsID="a9f4b1ff06d5ee81dfa256a782fd5f13" ns2:_="" ns3:_="">
    <xsd:import namespace="9892abc7-230a-4ac6-979d-cd40dbda169f"/>
    <xsd:import namespace="5600fd36-61e2-4754-89e2-279a9dab1eb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2abc7-230a-4ac6-979d-cd40dbda169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a3274955-2b3f-41ff-abc0-b5c7fc443df3}" ma:internalName="TaxCatchAll" ma:showField="CatchAllData" ma:web="9892abc7-230a-4ac6-979d-cd40dbda169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00fd36-61e2-4754-89e2-279a9dab1eb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9d6f174-ef0b-46cd-900a-4917dd98bd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00fd36-61e2-4754-89e2-279a9dab1ebf">
      <Terms xmlns="http://schemas.microsoft.com/office/infopath/2007/PartnerControls"/>
    </lcf76f155ced4ddcb4097134ff3c332f>
    <TaxCatchAll xmlns="9892abc7-230a-4ac6-979d-cd40dbda169f" xsi:nil="true"/>
  </documentManagement>
</p:properties>
</file>

<file path=customXml/itemProps1.xml><?xml version="1.0" encoding="utf-8"?>
<ds:datastoreItem xmlns:ds="http://schemas.openxmlformats.org/officeDocument/2006/customXml" ds:itemID="{B186D0B1-D8B7-46B8-A22D-637FCC143FA3}">
  <ds:schemaRefs>
    <ds:schemaRef ds:uri="5600fd36-61e2-4754-89e2-279a9dab1ebf"/>
    <ds:schemaRef ds:uri="9892abc7-230a-4ac6-979d-cd40dbda16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EBC1CCB-FB35-48BF-91C7-F81ACD57A39B}">
  <ds:schemaRefs>
    <ds:schemaRef ds:uri="http://schemas.microsoft.com/sharepoint/v3/contenttype/forms"/>
  </ds:schemaRefs>
</ds:datastoreItem>
</file>

<file path=customXml/itemProps3.xml><?xml version="1.0" encoding="utf-8"?>
<ds:datastoreItem xmlns:ds="http://schemas.openxmlformats.org/officeDocument/2006/customXml" ds:itemID="{951D8B4C-4854-47E5-8060-1E98D32BA3C1}">
  <ds:schemaRefs>
    <ds:schemaRef ds:uri="http://schemas.microsoft.com/office/2006/documentManagement/types"/>
    <ds:schemaRef ds:uri="http://purl.org/dc/terms/"/>
    <ds:schemaRef ds:uri="5600fd36-61e2-4754-89e2-279a9dab1ebf"/>
    <ds:schemaRef ds:uri="http://schemas.microsoft.com/office/2006/metadata/properties"/>
    <ds:schemaRef ds:uri="9892abc7-230a-4ac6-979d-cd40dbda169f"/>
    <ds:schemaRef ds:uri="http://purl.org/dc/elements/1.1/"/>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Metadata/LabelInfo.xml><?xml version="1.0" encoding="utf-8"?>
<clbl:labelList xmlns:clbl="http://schemas.microsoft.com/office/2020/mipLabelMetadata">
  <clbl:label id="{56bf9bbc-be8c-4eb3-bb18-b7910154a096}" enabled="0" method="" siteId="{56bf9bbc-be8c-4eb3-bb18-b7910154a096}" removed="1"/>
</clbl:labelList>
</file>

<file path=docProps/app.xml><?xml version="1.0" encoding="utf-8"?>
<Properties xmlns="http://schemas.openxmlformats.org/officeDocument/2006/extended-properties" xmlns:vt="http://schemas.openxmlformats.org/officeDocument/2006/docPropsVTypes">
  <TotalTime>1520</TotalTime>
  <Words>1896</Words>
  <Application>Microsoft Office PowerPoint</Application>
  <PresentationFormat>Custom</PresentationFormat>
  <Paragraphs>219</Paragraphs>
  <Slides>14</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Hanken Grotesk</vt:lpstr>
      <vt:lpstr>Symbol</vt:lpstr>
      <vt:lpstr>Arial</vt:lpstr>
      <vt:lpstr>Calibri</vt:lpstr>
      <vt:lpstr>Inter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Organisational Chart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Carlile</dc:creator>
  <cp:lastModifiedBy>Leanne Gordon</cp:lastModifiedBy>
  <cp:revision>33</cp:revision>
  <dcterms:modified xsi:type="dcterms:W3CDTF">2025-07-18T09:20:55Z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0x0101007A4746A02A2CB742B798F47AB217A091</vt:lpwstr>
  </property>
  <property fmtid="{D5CDD505-2E9C-101B-9397-08002B2CF9AE}" pid="3" name="MediaServiceImageTags">
    <vt:lpwstr/>
  </property>
</Properties>
</file>