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omments/modernComment_100_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  <p:sldMasterId id="2147483648" r:id="rId5"/>
  </p:sldMasterIdLst>
  <p:sldIdLst>
    <p:sldId id="256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5" r:id="rId25"/>
    <p:sldId id="276" r:id="rId26"/>
  </p:sldIdLst>
  <p:sldSz cx="18288000" cy="10287000"/>
  <p:notesSz cx="6858000" cy="9144000"/>
  <p:embeddedFontLst>
    <p:embeddedFont>
      <p:font typeface="Campton ExtraBold" panose="020B0604020202020204" charset="0"/>
      <p:bold r:id="rId27"/>
      <p:boldItalic r:id="rId28"/>
    </p:embeddedFont>
    <p:embeddedFont>
      <p:font typeface="Campton Medium" panose="020B0604020202020204" charset="0"/>
      <p:bold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0E8C2A-470F-202A-F1A2-D69C5C50E1CC}" name="Christina Read" initials="CR" userId="S::christina.read@marysmeals.org::240cb947-63a1-4a3d-a6ba-36de906f81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34DF41-8003-4662-8CE5-B89F8FA5B47D}" v="39" dt="2025-09-23T13:53:10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38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DFAA0E-5CAD-448D-B875-94843A5322A7}" authorId="{A80E8C2A-470F-202A-F1A2-D69C5C50E1CC}" created="2025-09-04T13:08:28.593">
    <pc:sldMkLst xmlns:pc="http://schemas.microsoft.com/office/powerpoint/2013/main/command">
      <pc:docMk/>
      <pc:sldMk cId="0" sldId="256"/>
    </pc:sldMkLst>
    <p188:txBody>
      <a:bodyPr/>
      <a:lstStyle/>
      <a:p>
        <a:r>
          <a:rPr lang="en-US"/>
          <a:t>designed on canva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93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0_0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E0D5A3E-AF94-AB57-34E7-2F2E5AB64B29}"/>
              </a:ext>
            </a:extLst>
          </p:cNvPr>
          <p:cNvSpPr txBox="1">
            <a:spLocks/>
          </p:cNvSpPr>
          <p:nvPr/>
        </p:nvSpPr>
        <p:spPr>
          <a:xfrm>
            <a:off x="1509963" y="6972300"/>
            <a:ext cx="5957637" cy="1445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bg1"/>
                </a:solidFill>
                <a:latin typeface="Campton Ligh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/>
              <a:t>23 September 2025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8C7114C-BE26-F42C-44B3-3067A2762061}"/>
              </a:ext>
            </a:extLst>
          </p:cNvPr>
          <p:cNvSpPr txBox="1">
            <a:spLocks/>
          </p:cNvSpPr>
          <p:nvPr/>
        </p:nvSpPr>
        <p:spPr>
          <a:xfrm>
            <a:off x="1447800" y="2144712"/>
            <a:ext cx="11125200" cy="21605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ts val="9000"/>
              </a:lnSpc>
              <a:buFontTx/>
              <a:buNone/>
              <a:defRPr sz="8000" kern="1200">
                <a:solidFill>
                  <a:schemeClr val="accent2"/>
                </a:solidFill>
                <a:latin typeface="Campton ExtraBold" panose="000009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500"/>
              </a:lnSpc>
            </a:pPr>
            <a:r>
              <a:rPr lang="en-US" sz="12000">
                <a:solidFill>
                  <a:srgbClr val="F4A81D"/>
                </a:solidFill>
              </a:rPr>
              <a:t>&lt;Insert school name here&gt;</a:t>
            </a:r>
          </a:p>
        </p:txBody>
      </p:sp>
      <p:pic>
        <p:nvPicPr>
          <p:cNvPr id="8" name="Picture 7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6BE91761-9AE5-A15A-7E8A-72AB7FF89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7277100"/>
            <a:ext cx="1981200" cy="2251576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6AF77-750E-6B2A-2959-36EEF35EEB30}"/>
              </a:ext>
            </a:extLst>
          </p:cNvPr>
          <p:cNvSpPr txBox="1"/>
          <p:nvPr/>
        </p:nvSpPr>
        <p:spPr>
          <a:xfrm>
            <a:off x="-304800" y="8467529"/>
            <a:ext cx="13335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>
                <a:solidFill>
                  <a:schemeClr val="bg1"/>
                </a:solidFill>
                <a:latin typeface="Campton ExtraBold" panose="00000900000000000000" pitchFamily="50" charset="0"/>
              </a:rPr>
              <a:t>We are now feeding more than </a:t>
            </a:r>
            <a:r>
              <a:rPr lang="en-GB" sz="5000">
                <a:solidFill>
                  <a:srgbClr val="F4A81D"/>
                </a:solidFill>
                <a:latin typeface="Campton ExtraBold" panose="00000900000000000000" pitchFamily="50" charset="0"/>
              </a:rPr>
              <a:t>three million children</a:t>
            </a:r>
            <a:r>
              <a:rPr lang="en-GB" sz="5000">
                <a:solidFill>
                  <a:schemeClr val="bg1"/>
                </a:solidFill>
                <a:latin typeface="Campton ExtraBold" panose="00000900000000000000" pitchFamily="50" charset="0"/>
              </a:rPr>
              <a:t> every school day.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59D3B61-9067-340C-6860-9EB2E69F7B46}"/>
              </a:ext>
            </a:extLst>
          </p:cNvPr>
          <p:cNvSpPr/>
          <p:nvPr/>
        </p:nvSpPr>
        <p:spPr>
          <a:xfrm>
            <a:off x="108987" y="3771211"/>
            <a:ext cx="18179013" cy="3047575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7003" h="4271600">
                <a:moveTo>
                  <a:pt x="0" y="327993"/>
                </a:moveTo>
                <a:cubicBezTo>
                  <a:pt x="1863726" y="2577918"/>
                  <a:pt x="4176074" y="3302750"/>
                  <a:pt x="5803803" y="3949394"/>
                </a:cubicBezTo>
                <a:cubicBezTo>
                  <a:pt x="7431532" y="4596038"/>
                  <a:pt x="7997536" y="4040466"/>
                  <a:pt x="9766375" y="4207856"/>
                </a:cubicBezTo>
                <a:cubicBezTo>
                  <a:pt x="11535214" y="4375246"/>
                  <a:pt x="14749019" y="2073327"/>
                  <a:pt x="16227003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1AF4E41-BD37-5C76-99EC-5BB57656D2D3}"/>
              </a:ext>
            </a:extLst>
          </p:cNvPr>
          <p:cNvSpPr/>
          <p:nvPr/>
        </p:nvSpPr>
        <p:spPr>
          <a:xfrm rot="150879">
            <a:off x="3808662" y="814660"/>
            <a:ext cx="10670676" cy="698173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5" t="-14080" r="-39333" b="-36120"/>
            </a:stretch>
          </a:blipFill>
          <a:ln w="1524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8AC6BC1-93FC-C6A3-60F9-2B3AF50A7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8658028"/>
            <a:ext cx="4972182" cy="12098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9B9B44-D3F6-0AF5-CE8E-8FF66FADEF1A}"/>
              </a:ext>
            </a:extLst>
          </p:cNvPr>
          <p:cNvSpPr/>
          <p:nvPr/>
        </p:nvSpPr>
        <p:spPr>
          <a:xfrm>
            <a:off x="0" y="8343900"/>
            <a:ext cx="18288000" cy="1943100"/>
          </a:xfrm>
          <a:prstGeom prst="rect">
            <a:avLst/>
          </a:prstGeom>
          <a:solidFill>
            <a:srgbClr val="219C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4850358-6BB2-1575-1D90-0524271A7783}"/>
              </a:ext>
            </a:extLst>
          </p:cNvPr>
          <p:cNvSpPr/>
          <p:nvPr/>
        </p:nvSpPr>
        <p:spPr>
          <a:xfrm>
            <a:off x="0" y="-1"/>
            <a:ext cx="18288000" cy="851456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8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8898A-DF58-2DD5-0C49-5383F14BA6C2}"/>
              </a:ext>
            </a:extLst>
          </p:cNvPr>
          <p:cNvSpPr txBox="1"/>
          <p:nvPr/>
        </p:nvSpPr>
        <p:spPr>
          <a:xfrm>
            <a:off x="304800" y="8514561"/>
            <a:ext cx="1767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>
                <a:solidFill>
                  <a:schemeClr val="bg1"/>
                </a:solidFill>
                <a:latin typeface="Campton ExtraBold" panose="00000900000000000000" pitchFamily="50" charset="0"/>
              </a:rPr>
              <a:t>Mary’s Meals feeds children in </a:t>
            </a:r>
            <a:r>
              <a:rPr lang="en-GB" sz="5000">
                <a:solidFill>
                  <a:srgbClr val="F4A81D"/>
                </a:solidFill>
                <a:latin typeface="Campton ExtraBold" panose="00000900000000000000" pitchFamily="50" charset="0"/>
              </a:rPr>
              <a:t>16 countries</a:t>
            </a:r>
            <a:br>
              <a:rPr lang="en-GB" sz="50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5000">
                <a:solidFill>
                  <a:schemeClr val="bg1"/>
                </a:solidFill>
                <a:latin typeface="Campton ExtraBold" panose="00000900000000000000" pitchFamily="50" charset="0"/>
              </a:rPr>
              <a:t>around the world.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a child cooking rice&#10;&#10;AI-generated content may be incorrect.">
            <a:extLst>
              <a:ext uri="{FF2B5EF4-FFF2-40B4-BE49-F238E27FC236}">
                <a16:creationId xmlns:a16="http://schemas.microsoft.com/office/drawing/2014/main" id="{3D728870-33BB-1175-F1B6-11D00577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" t="8136" b="7373"/>
          <a:stretch>
            <a:fillRect/>
          </a:stretch>
        </p:blipFill>
        <p:spPr>
          <a:xfrm>
            <a:off x="-1278" y="0"/>
            <a:ext cx="18287391" cy="103011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6DC887-6359-CBB0-F819-D9160A28F06C}"/>
              </a:ext>
            </a:extLst>
          </p:cNvPr>
          <p:cNvSpPr/>
          <p:nvPr/>
        </p:nvSpPr>
        <p:spPr>
          <a:xfrm>
            <a:off x="0" y="368846"/>
            <a:ext cx="18288000" cy="8855049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44006"/>
              <a:gd name="connsiteY0" fmla="*/ 650253 h 8554845"/>
              <a:gd name="connsiteX1" fmla="*/ 5630970 w 16244006"/>
              <a:gd name="connsiteY1" fmla="*/ 2479054 h 8554845"/>
              <a:gd name="connsiteX2" fmla="*/ 10083049 w 16244006"/>
              <a:gd name="connsiteY2" fmla="*/ 8550070 h 8554845"/>
              <a:gd name="connsiteX3" fmla="*/ 16244006 w 16244006"/>
              <a:gd name="connsiteY3" fmla="*/ 3483395 h 8554845"/>
              <a:gd name="connsiteX0" fmla="*/ 0 w 16244006"/>
              <a:gd name="connsiteY0" fmla="*/ 422281 h 8326873"/>
              <a:gd name="connsiteX1" fmla="*/ 5630970 w 16244006"/>
              <a:gd name="connsiteY1" fmla="*/ 2251082 h 8326873"/>
              <a:gd name="connsiteX2" fmla="*/ 10083049 w 16244006"/>
              <a:gd name="connsiteY2" fmla="*/ 8322098 h 8326873"/>
              <a:gd name="connsiteX3" fmla="*/ 16244006 w 16244006"/>
              <a:gd name="connsiteY3" fmla="*/ 3255423 h 8326873"/>
              <a:gd name="connsiteX0" fmla="*/ 0 w 16244006"/>
              <a:gd name="connsiteY0" fmla="*/ 582421 h 8487013"/>
              <a:gd name="connsiteX1" fmla="*/ 7597913 w 16244006"/>
              <a:gd name="connsiteY1" fmla="*/ 1586763 h 8487013"/>
              <a:gd name="connsiteX2" fmla="*/ 10083049 w 16244006"/>
              <a:gd name="connsiteY2" fmla="*/ 8482238 h 8487013"/>
              <a:gd name="connsiteX3" fmla="*/ 16244006 w 16244006"/>
              <a:gd name="connsiteY3" fmla="*/ 3415563 h 8487013"/>
              <a:gd name="connsiteX0" fmla="*/ 0 w 16244006"/>
              <a:gd name="connsiteY0" fmla="*/ 539080 h 7201366"/>
              <a:gd name="connsiteX1" fmla="*/ 7597913 w 16244006"/>
              <a:gd name="connsiteY1" fmla="*/ 1543422 h 7201366"/>
              <a:gd name="connsiteX2" fmla="*/ 9748535 w 16244006"/>
              <a:gd name="connsiteY2" fmla="*/ 7194713 h 7201366"/>
              <a:gd name="connsiteX3" fmla="*/ 16244006 w 16244006"/>
              <a:gd name="connsiteY3" fmla="*/ 3372222 h 7201366"/>
              <a:gd name="connsiteX0" fmla="*/ 0 w 16230626"/>
              <a:gd name="connsiteY0" fmla="*/ 539080 h 7202340"/>
              <a:gd name="connsiteX1" fmla="*/ 7597913 w 16230626"/>
              <a:gd name="connsiteY1" fmla="*/ 1543422 h 7202340"/>
              <a:gd name="connsiteX2" fmla="*/ 9748535 w 16230626"/>
              <a:gd name="connsiteY2" fmla="*/ 7194713 h 7202340"/>
              <a:gd name="connsiteX3" fmla="*/ 16230626 w 16230626"/>
              <a:gd name="connsiteY3" fmla="*/ 3776956 h 7202340"/>
              <a:gd name="connsiteX0" fmla="*/ 0 w 16230626"/>
              <a:gd name="connsiteY0" fmla="*/ 539080 h 7199668"/>
              <a:gd name="connsiteX1" fmla="*/ 7597913 w 16230626"/>
              <a:gd name="connsiteY1" fmla="*/ 1543422 h 7199668"/>
              <a:gd name="connsiteX2" fmla="*/ 9748535 w 16230626"/>
              <a:gd name="connsiteY2" fmla="*/ 7194713 h 7199668"/>
              <a:gd name="connsiteX3" fmla="*/ 16230626 w 16230626"/>
              <a:gd name="connsiteY3" fmla="*/ 3776956 h 7199668"/>
              <a:gd name="connsiteX0" fmla="*/ 0 w 16230626"/>
              <a:gd name="connsiteY0" fmla="*/ 4490013 h 5664201"/>
              <a:gd name="connsiteX1" fmla="*/ 7597913 w 16230626"/>
              <a:gd name="connsiteY1" fmla="*/ 7955 h 5664201"/>
              <a:gd name="connsiteX2" fmla="*/ 9748535 w 16230626"/>
              <a:gd name="connsiteY2" fmla="*/ 5659246 h 5664201"/>
              <a:gd name="connsiteX3" fmla="*/ 16230626 w 16230626"/>
              <a:gd name="connsiteY3" fmla="*/ 2241489 h 5664201"/>
              <a:gd name="connsiteX0" fmla="*/ 0 w 16230626"/>
              <a:gd name="connsiteY0" fmla="*/ 4486115 h 5660303"/>
              <a:gd name="connsiteX1" fmla="*/ 7597913 w 16230626"/>
              <a:gd name="connsiteY1" fmla="*/ 4057 h 5660303"/>
              <a:gd name="connsiteX2" fmla="*/ 9748535 w 16230626"/>
              <a:gd name="connsiteY2" fmla="*/ 5655348 h 5660303"/>
              <a:gd name="connsiteX3" fmla="*/ 16230626 w 16230626"/>
              <a:gd name="connsiteY3" fmla="*/ 2237591 h 5660303"/>
              <a:gd name="connsiteX0" fmla="*/ 0 w 16230626"/>
              <a:gd name="connsiteY0" fmla="*/ 4665894 h 5840082"/>
              <a:gd name="connsiteX1" fmla="*/ 2513299 w 16230626"/>
              <a:gd name="connsiteY1" fmla="*/ 3954 h 5840082"/>
              <a:gd name="connsiteX2" fmla="*/ 9748535 w 16230626"/>
              <a:gd name="connsiteY2" fmla="*/ 5835127 h 5840082"/>
              <a:gd name="connsiteX3" fmla="*/ 16230626 w 16230626"/>
              <a:gd name="connsiteY3" fmla="*/ 2417370 h 5840082"/>
              <a:gd name="connsiteX0" fmla="*/ 0 w 16230626"/>
              <a:gd name="connsiteY0" fmla="*/ 4830935 h 6005123"/>
              <a:gd name="connsiteX1" fmla="*/ 2513299 w 16230626"/>
              <a:gd name="connsiteY1" fmla="*/ 168995 h 6005123"/>
              <a:gd name="connsiteX2" fmla="*/ 9748535 w 16230626"/>
              <a:gd name="connsiteY2" fmla="*/ 6000168 h 6005123"/>
              <a:gd name="connsiteX3" fmla="*/ 16230626 w 16230626"/>
              <a:gd name="connsiteY3" fmla="*/ 2582411 h 6005123"/>
              <a:gd name="connsiteX0" fmla="*/ 0 w 16230626"/>
              <a:gd name="connsiteY0" fmla="*/ 5300959 h 6475147"/>
              <a:gd name="connsiteX1" fmla="*/ 2807671 w 16230626"/>
              <a:gd name="connsiteY1" fmla="*/ 159334 h 6475147"/>
              <a:gd name="connsiteX2" fmla="*/ 9748535 w 16230626"/>
              <a:gd name="connsiteY2" fmla="*/ 6470192 h 6475147"/>
              <a:gd name="connsiteX3" fmla="*/ 16230626 w 16230626"/>
              <a:gd name="connsiteY3" fmla="*/ 3052435 h 6475147"/>
              <a:gd name="connsiteX0" fmla="*/ 0 w 16230626"/>
              <a:gd name="connsiteY0" fmla="*/ 4698956 h 5873144"/>
              <a:gd name="connsiteX1" fmla="*/ 2995000 w 16230626"/>
              <a:gd name="connsiteY1" fmla="*/ 171928 h 5873144"/>
              <a:gd name="connsiteX2" fmla="*/ 9748535 w 16230626"/>
              <a:gd name="connsiteY2" fmla="*/ 5868189 h 5873144"/>
              <a:gd name="connsiteX3" fmla="*/ 16230626 w 16230626"/>
              <a:gd name="connsiteY3" fmla="*/ 2450432 h 5873144"/>
              <a:gd name="connsiteX0" fmla="*/ 0 w 16230626"/>
              <a:gd name="connsiteY0" fmla="*/ 4528916 h 5328831"/>
              <a:gd name="connsiteX1" fmla="*/ 2995000 w 16230626"/>
              <a:gd name="connsiteY1" fmla="*/ 1888 h 5328831"/>
              <a:gd name="connsiteX2" fmla="*/ 3740662 w 16230626"/>
              <a:gd name="connsiteY2" fmla="*/ 5323395 h 5328831"/>
              <a:gd name="connsiteX3" fmla="*/ 16230626 w 16230626"/>
              <a:gd name="connsiteY3" fmla="*/ 2280392 h 5328831"/>
              <a:gd name="connsiteX0" fmla="*/ 0 w 16230626"/>
              <a:gd name="connsiteY0" fmla="*/ 4528916 h 5328831"/>
              <a:gd name="connsiteX1" fmla="*/ 2995000 w 16230626"/>
              <a:gd name="connsiteY1" fmla="*/ 1888 h 5328831"/>
              <a:gd name="connsiteX2" fmla="*/ 3740662 w 16230626"/>
              <a:gd name="connsiteY2" fmla="*/ 5323395 h 5328831"/>
              <a:gd name="connsiteX3" fmla="*/ 16230626 w 16230626"/>
              <a:gd name="connsiteY3" fmla="*/ 2280392 h 5328831"/>
              <a:gd name="connsiteX0" fmla="*/ 0 w 16230626"/>
              <a:gd name="connsiteY0" fmla="*/ 4528916 h 5417352"/>
              <a:gd name="connsiteX1" fmla="*/ 2995000 w 16230626"/>
              <a:gd name="connsiteY1" fmla="*/ 1888 h 5417352"/>
              <a:gd name="connsiteX2" fmla="*/ 3740662 w 16230626"/>
              <a:gd name="connsiteY2" fmla="*/ 5323395 h 5417352"/>
              <a:gd name="connsiteX3" fmla="*/ 16230626 w 16230626"/>
              <a:gd name="connsiteY3" fmla="*/ 2280392 h 5417352"/>
              <a:gd name="connsiteX0" fmla="*/ 0 w 16230626"/>
              <a:gd name="connsiteY0" fmla="*/ 4625359 h 5513795"/>
              <a:gd name="connsiteX1" fmla="*/ 2995000 w 16230626"/>
              <a:gd name="connsiteY1" fmla="*/ 98331 h 5513795"/>
              <a:gd name="connsiteX2" fmla="*/ 3740662 w 16230626"/>
              <a:gd name="connsiteY2" fmla="*/ 5419838 h 5513795"/>
              <a:gd name="connsiteX3" fmla="*/ 16230626 w 16230626"/>
              <a:gd name="connsiteY3" fmla="*/ 2376835 h 5513795"/>
              <a:gd name="connsiteX0" fmla="*/ 0 w 16230626"/>
              <a:gd name="connsiteY0" fmla="*/ 4669404 h 5557840"/>
              <a:gd name="connsiteX1" fmla="*/ 2794291 w 16230626"/>
              <a:gd name="connsiteY1" fmla="*/ 97405 h 5557840"/>
              <a:gd name="connsiteX2" fmla="*/ 3740662 w 16230626"/>
              <a:gd name="connsiteY2" fmla="*/ 5463883 h 5557840"/>
              <a:gd name="connsiteX3" fmla="*/ 16230626 w 16230626"/>
              <a:gd name="connsiteY3" fmla="*/ 2420880 h 5557840"/>
              <a:gd name="connsiteX0" fmla="*/ 0 w 16230626"/>
              <a:gd name="connsiteY0" fmla="*/ 4889876 h 5778312"/>
              <a:gd name="connsiteX1" fmla="*/ 2928097 w 16230626"/>
              <a:gd name="connsiteY1" fmla="*/ 93025 h 5778312"/>
              <a:gd name="connsiteX2" fmla="*/ 3740662 w 16230626"/>
              <a:gd name="connsiteY2" fmla="*/ 5684355 h 5778312"/>
              <a:gd name="connsiteX3" fmla="*/ 16230626 w 16230626"/>
              <a:gd name="connsiteY3" fmla="*/ 2641352 h 5778312"/>
              <a:gd name="connsiteX0" fmla="*/ 0 w 16230626"/>
              <a:gd name="connsiteY0" fmla="*/ 5105998 h 5994434"/>
              <a:gd name="connsiteX1" fmla="*/ 2928097 w 16230626"/>
              <a:gd name="connsiteY1" fmla="*/ 309147 h 5994434"/>
              <a:gd name="connsiteX2" fmla="*/ 3740662 w 16230626"/>
              <a:gd name="connsiteY2" fmla="*/ 5900477 h 5994434"/>
              <a:gd name="connsiteX3" fmla="*/ 16230626 w 16230626"/>
              <a:gd name="connsiteY3" fmla="*/ 2857474 h 5994434"/>
              <a:gd name="connsiteX0" fmla="*/ 0 w 16230626"/>
              <a:gd name="connsiteY0" fmla="*/ 5105998 h 6282318"/>
              <a:gd name="connsiteX1" fmla="*/ 2928097 w 16230626"/>
              <a:gd name="connsiteY1" fmla="*/ 309147 h 6282318"/>
              <a:gd name="connsiteX2" fmla="*/ 3740662 w 16230626"/>
              <a:gd name="connsiteY2" fmla="*/ 5900477 h 6282318"/>
              <a:gd name="connsiteX3" fmla="*/ 16230626 w 16230626"/>
              <a:gd name="connsiteY3" fmla="*/ 2857474 h 6282318"/>
              <a:gd name="connsiteX0" fmla="*/ 0 w 16230626"/>
              <a:gd name="connsiteY0" fmla="*/ 4721748 h 5946777"/>
              <a:gd name="connsiteX1" fmla="*/ 1991458 w 16230626"/>
              <a:gd name="connsiteY1" fmla="*/ 329631 h 5946777"/>
              <a:gd name="connsiteX2" fmla="*/ 3740662 w 16230626"/>
              <a:gd name="connsiteY2" fmla="*/ 5516227 h 5946777"/>
              <a:gd name="connsiteX3" fmla="*/ 16230626 w 16230626"/>
              <a:gd name="connsiteY3" fmla="*/ 2473224 h 5946777"/>
              <a:gd name="connsiteX0" fmla="*/ 0 w 16230626"/>
              <a:gd name="connsiteY0" fmla="*/ 4757844 h 5996064"/>
              <a:gd name="connsiteX1" fmla="*/ 1991458 w 16230626"/>
              <a:gd name="connsiteY1" fmla="*/ 365727 h 5996064"/>
              <a:gd name="connsiteX2" fmla="*/ 3740662 w 16230626"/>
              <a:gd name="connsiteY2" fmla="*/ 5552323 h 5996064"/>
              <a:gd name="connsiteX3" fmla="*/ 16230626 w 16230626"/>
              <a:gd name="connsiteY3" fmla="*/ 2509320 h 5996064"/>
              <a:gd name="connsiteX0" fmla="*/ 0 w 16230626"/>
              <a:gd name="connsiteY0" fmla="*/ 4757844 h 5996064"/>
              <a:gd name="connsiteX1" fmla="*/ 1991458 w 16230626"/>
              <a:gd name="connsiteY1" fmla="*/ 365727 h 5996064"/>
              <a:gd name="connsiteX2" fmla="*/ 3740662 w 16230626"/>
              <a:gd name="connsiteY2" fmla="*/ 5552323 h 5996064"/>
              <a:gd name="connsiteX3" fmla="*/ 16230626 w 16230626"/>
              <a:gd name="connsiteY3" fmla="*/ 2509320 h 5996064"/>
              <a:gd name="connsiteX0" fmla="*/ 0 w 16230626"/>
              <a:gd name="connsiteY0" fmla="*/ 4764198 h 6002418"/>
              <a:gd name="connsiteX1" fmla="*/ 1991458 w 16230626"/>
              <a:gd name="connsiteY1" fmla="*/ 372081 h 6002418"/>
              <a:gd name="connsiteX2" fmla="*/ 3740662 w 16230626"/>
              <a:gd name="connsiteY2" fmla="*/ 5558677 h 6002418"/>
              <a:gd name="connsiteX3" fmla="*/ 16230626 w 16230626"/>
              <a:gd name="connsiteY3" fmla="*/ 2515674 h 6002418"/>
              <a:gd name="connsiteX0" fmla="*/ 0 w 16281639"/>
              <a:gd name="connsiteY0" fmla="*/ 4764198 h 6073409"/>
              <a:gd name="connsiteX1" fmla="*/ 1991458 w 16281639"/>
              <a:gd name="connsiteY1" fmla="*/ 372081 h 6073409"/>
              <a:gd name="connsiteX2" fmla="*/ 3740662 w 16281639"/>
              <a:gd name="connsiteY2" fmla="*/ 5558677 h 6073409"/>
              <a:gd name="connsiteX3" fmla="*/ 16281639 w 16281639"/>
              <a:gd name="connsiteY3" fmla="*/ 4115874 h 6073409"/>
              <a:gd name="connsiteX0" fmla="*/ 0 w 16281639"/>
              <a:gd name="connsiteY0" fmla="*/ 4071435 h 5412046"/>
              <a:gd name="connsiteX1" fmla="*/ 2654632 w 16281639"/>
              <a:gd name="connsiteY1" fmla="*/ 422268 h 5412046"/>
              <a:gd name="connsiteX2" fmla="*/ 3740662 w 16281639"/>
              <a:gd name="connsiteY2" fmla="*/ 4865914 h 5412046"/>
              <a:gd name="connsiteX3" fmla="*/ 16281639 w 16281639"/>
              <a:gd name="connsiteY3" fmla="*/ 3423111 h 5412046"/>
              <a:gd name="connsiteX0" fmla="*/ 0 w 16281639"/>
              <a:gd name="connsiteY0" fmla="*/ 4251015 h 5660992"/>
              <a:gd name="connsiteX1" fmla="*/ 2654632 w 16281639"/>
              <a:gd name="connsiteY1" fmla="*/ 601848 h 5660992"/>
              <a:gd name="connsiteX2" fmla="*/ 3740662 w 16281639"/>
              <a:gd name="connsiteY2" fmla="*/ 5045494 h 5660992"/>
              <a:gd name="connsiteX3" fmla="*/ 16281639 w 16281639"/>
              <a:gd name="connsiteY3" fmla="*/ 3602691 h 5660992"/>
              <a:gd name="connsiteX0" fmla="*/ 0 w 16281639"/>
              <a:gd name="connsiteY0" fmla="*/ 4031748 h 5357146"/>
              <a:gd name="connsiteX1" fmla="*/ 2654632 w 16281639"/>
              <a:gd name="connsiteY1" fmla="*/ 382581 h 5357146"/>
              <a:gd name="connsiteX2" fmla="*/ 3740662 w 16281639"/>
              <a:gd name="connsiteY2" fmla="*/ 4826227 h 5357146"/>
              <a:gd name="connsiteX3" fmla="*/ 16281639 w 16281639"/>
              <a:gd name="connsiteY3" fmla="*/ 3383424 h 5357146"/>
              <a:gd name="connsiteX0" fmla="*/ 0 w 16281639"/>
              <a:gd name="connsiteY0" fmla="*/ 3697604 h 5077856"/>
              <a:gd name="connsiteX1" fmla="*/ 2042471 w 16281639"/>
              <a:gd name="connsiteY1" fmla="*/ 410387 h 5077856"/>
              <a:gd name="connsiteX2" fmla="*/ 3740662 w 16281639"/>
              <a:gd name="connsiteY2" fmla="*/ 4492083 h 5077856"/>
              <a:gd name="connsiteX3" fmla="*/ 16281639 w 16281639"/>
              <a:gd name="connsiteY3" fmla="*/ 3049280 h 5077856"/>
              <a:gd name="connsiteX0" fmla="*/ 0 w 16281639"/>
              <a:gd name="connsiteY0" fmla="*/ 3855415 h 5209151"/>
              <a:gd name="connsiteX1" fmla="*/ 2297538 w 16281639"/>
              <a:gd name="connsiteY1" fmla="*/ 396748 h 5209151"/>
              <a:gd name="connsiteX2" fmla="*/ 3740662 w 16281639"/>
              <a:gd name="connsiteY2" fmla="*/ 4649894 h 5209151"/>
              <a:gd name="connsiteX3" fmla="*/ 16281639 w 16281639"/>
              <a:gd name="connsiteY3" fmla="*/ 3207091 h 5209151"/>
              <a:gd name="connsiteX0" fmla="*/ 0 w 16281639"/>
              <a:gd name="connsiteY0" fmla="*/ 4444800 h 6039571"/>
              <a:gd name="connsiteX1" fmla="*/ 2297538 w 16281639"/>
              <a:gd name="connsiteY1" fmla="*/ 986133 h 6039571"/>
              <a:gd name="connsiteX2" fmla="*/ 3740662 w 16281639"/>
              <a:gd name="connsiteY2" fmla="*/ 5239279 h 6039571"/>
              <a:gd name="connsiteX3" fmla="*/ 16281639 w 16281639"/>
              <a:gd name="connsiteY3" fmla="*/ 3796476 h 6039571"/>
              <a:gd name="connsiteX0" fmla="*/ 0 w 16281639"/>
              <a:gd name="connsiteY0" fmla="*/ 4210763 h 5705889"/>
              <a:gd name="connsiteX1" fmla="*/ 2297538 w 16281639"/>
              <a:gd name="connsiteY1" fmla="*/ 752096 h 5705889"/>
              <a:gd name="connsiteX2" fmla="*/ 3740662 w 16281639"/>
              <a:gd name="connsiteY2" fmla="*/ 5005242 h 5705889"/>
              <a:gd name="connsiteX3" fmla="*/ 16281639 w 16281639"/>
              <a:gd name="connsiteY3" fmla="*/ 3562439 h 5705889"/>
              <a:gd name="connsiteX0" fmla="*/ 0 w 16281639"/>
              <a:gd name="connsiteY0" fmla="*/ 3957659 h 5506058"/>
              <a:gd name="connsiteX1" fmla="*/ 1940444 w 16281639"/>
              <a:gd name="connsiteY1" fmla="*/ 784742 h 5506058"/>
              <a:gd name="connsiteX2" fmla="*/ 3740662 w 16281639"/>
              <a:gd name="connsiteY2" fmla="*/ 4752138 h 5506058"/>
              <a:gd name="connsiteX3" fmla="*/ 16281639 w 16281639"/>
              <a:gd name="connsiteY3" fmla="*/ 3309335 h 5506058"/>
              <a:gd name="connsiteX0" fmla="*/ 0 w 16281639"/>
              <a:gd name="connsiteY0" fmla="*/ 3394894 h 5077907"/>
              <a:gd name="connsiteX1" fmla="*/ 1889431 w 16281639"/>
              <a:gd name="connsiteY1" fmla="*/ 869677 h 5077907"/>
              <a:gd name="connsiteX2" fmla="*/ 3740662 w 16281639"/>
              <a:gd name="connsiteY2" fmla="*/ 4189373 h 5077907"/>
              <a:gd name="connsiteX3" fmla="*/ 16281639 w 16281639"/>
              <a:gd name="connsiteY3" fmla="*/ 2746570 h 5077907"/>
              <a:gd name="connsiteX0" fmla="*/ 0 w 16281639"/>
              <a:gd name="connsiteY0" fmla="*/ 3460216 h 5126304"/>
              <a:gd name="connsiteX1" fmla="*/ 2093485 w 16281639"/>
              <a:gd name="connsiteY1" fmla="*/ 858799 h 5126304"/>
              <a:gd name="connsiteX2" fmla="*/ 3740662 w 16281639"/>
              <a:gd name="connsiteY2" fmla="*/ 4254695 h 5126304"/>
              <a:gd name="connsiteX3" fmla="*/ 16281639 w 16281639"/>
              <a:gd name="connsiteY3" fmla="*/ 2811892 h 5126304"/>
              <a:gd name="connsiteX0" fmla="*/ 0 w 7396267"/>
              <a:gd name="connsiteY0" fmla="*/ 3460216 h 5246286"/>
              <a:gd name="connsiteX1" fmla="*/ 2093485 w 7396267"/>
              <a:gd name="connsiteY1" fmla="*/ 858799 h 5246286"/>
              <a:gd name="connsiteX2" fmla="*/ 3740662 w 7396267"/>
              <a:gd name="connsiteY2" fmla="*/ 4254695 h 5246286"/>
              <a:gd name="connsiteX3" fmla="*/ 7396267 w 7396267"/>
              <a:gd name="connsiteY3" fmla="*/ 5219426 h 5246286"/>
              <a:gd name="connsiteX0" fmla="*/ 0 w 7396267"/>
              <a:gd name="connsiteY0" fmla="*/ 3460216 h 5856537"/>
              <a:gd name="connsiteX1" fmla="*/ 2093485 w 7396267"/>
              <a:gd name="connsiteY1" fmla="*/ 858799 h 5856537"/>
              <a:gd name="connsiteX2" fmla="*/ 3740662 w 7396267"/>
              <a:gd name="connsiteY2" fmla="*/ 4254695 h 5856537"/>
              <a:gd name="connsiteX3" fmla="*/ 7396267 w 7396267"/>
              <a:gd name="connsiteY3" fmla="*/ 5219426 h 5856537"/>
              <a:gd name="connsiteX0" fmla="*/ 0 w 8057504"/>
              <a:gd name="connsiteY0" fmla="*/ 3460216 h 5126304"/>
              <a:gd name="connsiteX1" fmla="*/ 2093485 w 8057504"/>
              <a:gd name="connsiteY1" fmla="*/ 858799 h 5126304"/>
              <a:gd name="connsiteX2" fmla="*/ 3740662 w 8057504"/>
              <a:gd name="connsiteY2" fmla="*/ 4254695 h 5126304"/>
              <a:gd name="connsiteX3" fmla="*/ 8057504 w 8057504"/>
              <a:gd name="connsiteY3" fmla="*/ 3517948 h 5126304"/>
              <a:gd name="connsiteX0" fmla="*/ 0 w 7520249"/>
              <a:gd name="connsiteY0" fmla="*/ 3460216 h 5238748"/>
              <a:gd name="connsiteX1" fmla="*/ 2093485 w 7520249"/>
              <a:gd name="connsiteY1" fmla="*/ 858799 h 5238748"/>
              <a:gd name="connsiteX2" fmla="*/ 3740662 w 7520249"/>
              <a:gd name="connsiteY2" fmla="*/ 4254695 h 5238748"/>
              <a:gd name="connsiteX3" fmla="*/ 7520249 w 7520249"/>
              <a:gd name="connsiteY3" fmla="*/ 3923062 h 5238748"/>
              <a:gd name="connsiteX0" fmla="*/ 0 w 7520249"/>
              <a:gd name="connsiteY0" fmla="*/ 3671118 h 5449650"/>
              <a:gd name="connsiteX1" fmla="*/ 2531139 w 7520249"/>
              <a:gd name="connsiteY1" fmla="*/ 825617 h 5449650"/>
              <a:gd name="connsiteX2" fmla="*/ 3740662 w 7520249"/>
              <a:gd name="connsiteY2" fmla="*/ 4465597 h 5449650"/>
              <a:gd name="connsiteX3" fmla="*/ 7520249 w 7520249"/>
              <a:gd name="connsiteY3" fmla="*/ 4133964 h 5449650"/>
              <a:gd name="connsiteX0" fmla="*/ 0 w 7520249"/>
              <a:gd name="connsiteY0" fmla="*/ 3615233 h 5393765"/>
              <a:gd name="connsiteX1" fmla="*/ 2531139 w 7520249"/>
              <a:gd name="connsiteY1" fmla="*/ 769732 h 5393765"/>
              <a:gd name="connsiteX2" fmla="*/ 3740662 w 7520249"/>
              <a:gd name="connsiteY2" fmla="*/ 4409712 h 5393765"/>
              <a:gd name="connsiteX3" fmla="*/ 7520249 w 7520249"/>
              <a:gd name="connsiteY3" fmla="*/ 4078079 h 5393765"/>
              <a:gd name="connsiteX0" fmla="*/ 0 w 7520249"/>
              <a:gd name="connsiteY0" fmla="*/ 3150137 h 4928669"/>
              <a:gd name="connsiteX1" fmla="*/ 2437136 w 7520249"/>
              <a:gd name="connsiteY1" fmla="*/ 844595 h 4928669"/>
              <a:gd name="connsiteX2" fmla="*/ 3740662 w 7520249"/>
              <a:gd name="connsiteY2" fmla="*/ 3944616 h 4928669"/>
              <a:gd name="connsiteX3" fmla="*/ 7520249 w 7520249"/>
              <a:gd name="connsiteY3" fmla="*/ 3612983 h 4928669"/>
              <a:gd name="connsiteX0" fmla="*/ 0 w 7520249"/>
              <a:gd name="connsiteY0" fmla="*/ 3395911 h 5174443"/>
              <a:gd name="connsiteX1" fmla="*/ 2476304 w 7520249"/>
              <a:gd name="connsiteY1" fmla="*/ 803157 h 5174443"/>
              <a:gd name="connsiteX2" fmla="*/ 3740662 w 7520249"/>
              <a:gd name="connsiteY2" fmla="*/ 4190390 h 5174443"/>
              <a:gd name="connsiteX3" fmla="*/ 7520249 w 7520249"/>
              <a:gd name="connsiteY3" fmla="*/ 3858757 h 5174443"/>
              <a:gd name="connsiteX0" fmla="*/ 0 w 7520249"/>
              <a:gd name="connsiteY0" fmla="*/ 3401688 h 5180220"/>
              <a:gd name="connsiteX1" fmla="*/ 2476304 w 7520249"/>
              <a:gd name="connsiteY1" fmla="*/ 808934 h 5180220"/>
              <a:gd name="connsiteX2" fmla="*/ 3740662 w 7520249"/>
              <a:gd name="connsiteY2" fmla="*/ 4196167 h 5180220"/>
              <a:gd name="connsiteX3" fmla="*/ 7520249 w 7520249"/>
              <a:gd name="connsiteY3" fmla="*/ 3864534 h 5180220"/>
              <a:gd name="connsiteX0" fmla="*/ 0 w 7520249"/>
              <a:gd name="connsiteY0" fmla="*/ 3430072 h 5208604"/>
              <a:gd name="connsiteX1" fmla="*/ 2476304 w 7520249"/>
              <a:gd name="connsiteY1" fmla="*/ 837318 h 5208604"/>
              <a:gd name="connsiteX2" fmla="*/ 3740662 w 7520249"/>
              <a:gd name="connsiteY2" fmla="*/ 4224551 h 5208604"/>
              <a:gd name="connsiteX3" fmla="*/ 7520249 w 7520249"/>
              <a:gd name="connsiteY3" fmla="*/ 3892918 h 5208604"/>
              <a:gd name="connsiteX0" fmla="*/ 0 w 7520249"/>
              <a:gd name="connsiteY0" fmla="*/ 3440934 h 5219466"/>
              <a:gd name="connsiteX1" fmla="*/ 2476304 w 7520249"/>
              <a:gd name="connsiteY1" fmla="*/ 848180 h 5219466"/>
              <a:gd name="connsiteX2" fmla="*/ 3740662 w 7520249"/>
              <a:gd name="connsiteY2" fmla="*/ 4235413 h 5219466"/>
              <a:gd name="connsiteX3" fmla="*/ 7520249 w 7520249"/>
              <a:gd name="connsiteY3" fmla="*/ 3903780 h 5219466"/>
              <a:gd name="connsiteX0" fmla="*/ 0 w 7520249"/>
              <a:gd name="connsiteY0" fmla="*/ 3450689 h 5229221"/>
              <a:gd name="connsiteX1" fmla="*/ 2554640 w 7520249"/>
              <a:gd name="connsiteY1" fmla="*/ 846446 h 5229221"/>
              <a:gd name="connsiteX2" fmla="*/ 3740662 w 7520249"/>
              <a:gd name="connsiteY2" fmla="*/ 4245168 h 5229221"/>
              <a:gd name="connsiteX3" fmla="*/ 7520249 w 7520249"/>
              <a:gd name="connsiteY3" fmla="*/ 3913535 h 5229221"/>
              <a:gd name="connsiteX0" fmla="*/ 0 w 7520249"/>
              <a:gd name="connsiteY0" fmla="*/ 3820907 h 5636529"/>
              <a:gd name="connsiteX1" fmla="*/ 2554640 w 7520249"/>
              <a:gd name="connsiteY1" fmla="*/ 1216664 h 5636529"/>
              <a:gd name="connsiteX2" fmla="*/ 3740662 w 7520249"/>
              <a:gd name="connsiteY2" fmla="*/ 4615386 h 5636529"/>
              <a:gd name="connsiteX3" fmla="*/ 7520249 w 7520249"/>
              <a:gd name="connsiteY3" fmla="*/ 4283753 h 5636529"/>
              <a:gd name="connsiteX0" fmla="*/ 0 w 7520249"/>
              <a:gd name="connsiteY0" fmla="*/ 3659211 h 5437743"/>
              <a:gd name="connsiteX1" fmla="*/ 2554640 w 7520249"/>
              <a:gd name="connsiteY1" fmla="*/ 1054968 h 5437743"/>
              <a:gd name="connsiteX2" fmla="*/ 3740662 w 7520249"/>
              <a:gd name="connsiteY2" fmla="*/ 4453690 h 5437743"/>
              <a:gd name="connsiteX3" fmla="*/ 7520249 w 7520249"/>
              <a:gd name="connsiteY3" fmla="*/ 4122057 h 5437743"/>
              <a:gd name="connsiteX0" fmla="*/ 0 w 7520249"/>
              <a:gd name="connsiteY0" fmla="*/ 3582430 h 5360962"/>
              <a:gd name="connsiteX1" fmla="*/ 2452804 w 7520249"/>
              <a:gd name="connsiteY1" fmla="*/ 1070095 h 5360962"/>
              <a:gd name="connsiteX2" fmla="*/ 3740662 w 7520249"/>
              <a:gd name="connsiteY2" fmla="*/ 4376909 h 5360962"/>
              <a:gd name="connsiteX3" fmla="*/ 7520249 w 7520249"/>
              <a:gd name="connsiteY3" fmla="*/ 4045276 h 5360962"/>
              <a:gd name="connsiteX0" fmla="*/ 0 w 7520249"/>
              <a:gd name="connsiteY0" fmla="*/ 3582430 h 5340214"/>
              <a:gd name="connsiteX1" fmla="*/ 2452804 w 7520249"/>
              <a:gd name="connsiteY1" fmla="*/ 1070095 h 5340214"/>
              <a:gd name="connsiteX2" fmla="*/ 3740662 w 7520249"/>
              <a:gd name="connsiteY2" fmla="*/ 4376909 h 5340214"/>
              <a:gd name="connsiteX3" fmla="*/ 7520249 w 7520249"/>
              <a:gd name="connsiteY3" fmla="*/ 4045276 h 534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0249" h="5340214">
                <a:moveTo>
                  <a:pt x="0" y="3582430"/>
                </a:moveTo>
                <a:cubicBezTo>
                  <a:pt x="9314472" y="7531089"/>
                  <a:pt x="686743" y="4000174"/>
                  <a:pt x="2452804" y="1070095"/>
                </a:cubicBezTo>
                <a:cubicBezTo>
                  <a:pt x="4218865" y="-1859984"/>
                  <a:pt x="7352916" y="1891784"/>
                  <a:pt x="3740662" y="4376909"/>
                </a:cubicBezTo>
                <a:cubicBezTo>
                  <a:pt x="2409926" y="5084409"/>
                  <a:pt x="6046976" y="5060718"/>
                  <a:pt x="7520249" y="4045276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2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816" y="2400300"/>
            <a:ext cx="5863082" cy="5863082"/>
          </a:xfrm>
          <a:custGeom>
            <a:avLst/>
            <a:gdLst/>
            <a:ahLst/>
            <a:cxnLst/>
            <a:rect l="l" t="t" r="r" b="b"/>
            <a:pathLst>
              <a:path w="5863082" h="5863082">
                <a:moveTo>
                  <a:pt x="0" y="0"/>
                </a:moveTo>
                <a:lnTo>
                  <a:pt x="5863082" y="0"/>
                </a:lnTo>
                <a:lnTo>
                  <a:pt x="5863082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3FF976-26F6-2860-0E4E-9F8107003A4E}"/>
              </a:ext>
            </a:extLst>
          </p:cNvPr>
          <p:cNvGrpSpPr/>
          <p:nvPr/>
        </p:nvGrpSpPr>
        <p:grpSpPr>
          <a:xfrm>
            <a:off x="13483210" y="3395230"/>
            <a:ext cx="4108817" cy="4066773"/>
            <a:chOff x="13199367" y="3743727"/>
            <a:chExt cx="3209309" cy="3084949"/>
          </a:xfrm>
        </p:grpSpPr>
        <p:sp>
          <p:nvSpPr>
            <p:cNvPr id="3" name="Freeform 3"/>
            <p:cNvSpPr/>
            <p:nvPr/>
          </p:nvSpPr>
          <p:spPr>
            <a:xfrm>
              <a:off x="13199367" y="3743727"/>
              <a:ext cx="3209309" cy="3084949"/>
            </a:xfrm>
            <a:custGeom>
              <a:avLst/>
              <a:gdLst/>
              <a:ahLst/>
              <a:cxnLst/>
              <a:rect l="l" t="t" r="r" b="b"/>
              <a:pathLst>
                <a:path w="3209309" h="3084949">
                  <a:moveTo>
                    <a:pt x="0" y="0"/>
                  </a:moveTo>
                  <a:lnTo>
                    <a:pt x="3209309" y="0"/>
                  </a:lnTo>
                  <a:lnTo>
                    <a:pt x="3209309" y="3084948"/>
                  </a:lnTo>
                  <a:lnTo>
                    <a:pt x="0" y="3084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819389" y="4821036"/>
              <a:ext cx="1192011" cy="1346972"/>
            </a:xfrm>
            <a:custGeom>
              <a:avLst/>
              <a:gdLst/>
              <a:ahLst/>
              <a:cxnLst/>
              <a:rect l="l" t="t" r="r" b="b"/>
              <a:pathLst>
                <a:path w="1192011" h="1346972">
                  <a:moveTo>
                    <a:pt x="0" y="0"/>
                  </a:moveTo>
                  <a:lnTo>
                    <a:pt x="1192011" y="0"/>
                  </a:lnTo>
                  <a:lnTo>
                    <a:pt x="1192011" y="1346972"/>
                  </a:lnTo>
                  <a:lnTo>
                    <a:pt x="0" y="1346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7550232" y="4346696"/>
            <a:ext cx="5229833" cy="2163843"/>
          </a:xfrm>
          <a:custGeom>
            <a:avLst/>
            <a:gdLst/>
            <a:ahLst/>
            <a:cxnLst/>
            <a:rect l="l" t="t" r="r" b="b"/>
            <a:pathLst>
              <a:path w="4789678" h="1981729">
                <a:moveTo>
                  <a:pt x="0" y="0"/>
                </a:moveTo>
                <a:lnTo>
                  <a:pt x="4789678" y="0"/>
                </a:lnTo>
                <a:lnTo>
                  <a:pt x="4789678" y="1981729"/>
                </a:lnTo>
                <a:lnTo>
                  <a:pt x="0" y="19817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4259" y="4216608"/>
            <a:ext cx="5863082" cy="5863082"/>
          </a:xfrm>
          <a:custGeom>
            <a:avLst/>
            <a:gdLst/>
            <a:ahLst/>
            <a:cxnLst/>
            <a:rect l="l" t="t" r="r" b="b"/>
            <a:pathLst>
              <a:path w="5863082" h="5863082">
                <a:moveTo>
                  <a:pt x="0" y="0"/>
                </a:moveTo>
                <a:lnTo>
                  <a:pt x="5863082" y="0"/>
                </a:lnTo>
                <a:lnTo>
                  <a:pt x="5863082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330691" y="354723"/>
            <a:ext cx="5863082" cy="5863082"/>
          </a:xfrm>
          <a:custGeom>
            <a:avLst/>
            <a:gdLst/>
            <a:ahLst/>
            <a:cxnLst/>
            <a:rect l="l" t="t" r="r" b="b"/>
            <a:pathLst>
              <a:path w="5863082" h="5863082">
                <a:moveTo>
                  <a:pt x="0" y="0"/>
                </a:moveTo>
                <a:lnTo>
                  <a:pt x="5863082" y="0"/>
                </a:lnTo>
                <a:lnTo>
                  <a:pt x="5863082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37826" y="354723"/>
            <a:ext cx="5863082" cy="5863082"/>
          </a:xfrm>
          <a:custGeom>
            <a:avLst/>
            <a:gdLst/>
            <a:ahLst/>
            <a:cxnLst/>
            <a:rect l="l" t="t" r="r" b="b"/>
            <a:pathLst>
              <a:path w="5863082" h="5863082">
                <a:moveTo>
                  <a:pt x="0" y="0"/>
                </a:moveTo>
                <a:lnTo>
                  <a:pt x="5863083" y="0"/>
                </a:lnTo>
                <a:lnTo>
                  <a:pt x="5863083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517952" y="541453"/>
            <a:ext cx="3252097" cy="3352677"/>
          </a:xfrm>
          <a:custGeom>
            <a:avLst/>
            <a:gdLst/>
            <a:ahLst/>
            <a:cxnLst/>
            <a:rect l="l" t="t" r="r" b="b"/>
            <a:pathLst>
              <a:path w="3252097" h="3352677">
                <a:moveTo>
                  <a:pt x="0" y="0"/>
                </a:moveTo>
                <a:lnTo>
                  <a:pt x="3252096" y="0"/>
                </a:lnTo>
                <a:lnTo>
                  <a:pt x="3252096" y="3352677"/>
                </a:lnTo>
                <a:lnTo>
                  <a:pt x="0" y="3352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908817" y="6791139"/>
            <a:ext cx="3209309" cy="3084949"/>
          </a:xfrm>
          <a:custGeom>
            <a:avLst/>
            <a:gdLst/>
            <a:ahLst/>
            <a:cxnLst/>
            <a:rect l="l" t="t" r="r" b="b"/>
            <a:pathLst>
              <a:path w="3209309" h="3084949">
                <a:moveTo>
                  <a:pt x="0" y="0"/>
                </a:moveTo>
                <a:lnTo>
                  <a:pt x="3209309" y="0"/>
                </a:lnTo>
                <a:lnTo>
                  <a:pt x="3209309" y="3084949"/>
                </a:lnTo>
                <a:lnTo>
                  <a:pt x="0" y="30849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1028700" y="6791139"/>
            <a:ext cx="3209309" cy="3084949"/>
          </a:xfrm>
          <a:custGeom>
            <a:avLst/>
            <a:gdLst/>
            <a:ahLst/>
            <a:cxnLst/>
            <a:rect l="l" t="t" r="r" b="b"/>
            <a:pathLst>
              <a:path w="3209309" h="3084949">
                <a:moveTo>
                  <a:pt x="3209309" y="0"/>
                </a:moveTo>
                <a:lnTo>
                  <a:pt x="0" y="0"/>
                </a:lnTo>
                <a:lnTo>
                  <a:pt x="0" y="3084949"/>
                </a:lnTo>
                <a:lnTo>
                  <a:pt x="3209309" y="3084949"/>
                </a:lnTo>
                <a:lnTo>
                  <a:pt x="32093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4554200" y="7687341"/>
            <a:ext cx="1192011" cy="1346972"/>
          </a:xfrm>
          <a:custGeom>
            <a:avLst/>
            <a:gdLst/>
            <a:ahLst/>
            <a:cxnLst/>
            <a:rect l="l" t="t" r="r" b="b"/>
            <a:pathLst>
              <a:path w="1192011" h="1346972">
                <a:moveTo>
                  <a:pt x="0" y="0"/>
                </a:moveTo>
                <a:lnTo>
                  <a:pt x="1192011" y="0"/>
                </a:lnTo>
                <a:lnTo>
                  <a:pt x="1192011" y="1346972"/>
                </a:lnTo>
                <a:lnTo>
                  <a:pt x="0" y="1346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438400" y="7660127"/>
            <a:ext cx="1192011" cy="1346972"/>
          </a:xfrm>
          <a:custGeom>
            <a:avLst/>
            <a:gdLst/>
            <a:ahLst/>
            <a:cxnLst/>
            <a:rect l="l" t="t" r="r" b="b"/>
            <a:pathLst>
              <a:path w="1192011" h="1346972">
                <a:moveTo>
                  <a:pt x="0" y="0"/>
                </a:moveTo>
                <a:lnTo>
                  <a:pt x="1192011" y="0"/>
                </a:lnTo>
                <a:lnTo>
                  <a:pt x="1192011" y="1346972"/>
                </a:lnTo>
                <a:lnTo>
                  <a:pt x="0" y="1346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6F6E519D-45C9-16B2-5CFE-1CF673EDEEEF}"/>
              </a:ext>
            </a:extLst>
          </p:cNvPr>
          <p:cNvSpPr/>
          <p:nvPr/>
        </p:nvSpPr>
        <p:spPr>
          <a:xfrm>
            <a:off x="14097000" y="-19050"/>
            <a:ext cx="4191000" cy="7673694"/>
          </a:xfrm>
          <a:custGeom>
            <a:avLst/>
            <a:gdLst/>
            <a:ahLst/>
            <a:cxnLst/>
            <a:rect l="l" t="t" r="r" b="b"/>
            <a:pathLst>
              <a:path w="3664799" h="5500636">
                <a:moveTo>
                  <a:pt x="0" y="0"/>
                </a:moveTo>
                <a:lnTo>
                  <a:pt x="3664799" y="0"/>
                </a:lnTo>
                <a:lnTo>
                  <a:pt x="3664799" y="5500636"/>
                </a:lnTo>
                <a:lnTo>
                  <a:pt x="0" y="550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990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 descr="A person with her hand to her mouth&#10;&#10;AI-generated content may be incorrect.">
            <a:extLst>
              <a:ext uri="{FF2B5EF4-FFF2-40B4-BE49-F238E27FC236}">
                <a16:creationId xmlns:a16="http://schemas.microsoft.com/office/drawing/2014/main" id="{D58C4469-8F14-0466-604C-C1F6637FB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2452758"/>
            <a:ext cx="11734800" cy="78342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593789-5537-66F5-BC67-A33ECDFAD788}"/>
              </a:ext>
            </a:extLst>
          </p:cNvPr>
          <p:cNvSpPr/>
          <p:nvPr/>
        </p:nvSpPr>
        <p:spPr>
          <a:xfrm>
            <a:off x="14097000" y="6081291"/>
            <a:ext cx="4191000" cy="1592403"/>
          </a:xfrm>
          <a:prstGeom prst="rect">
            <a:avLst/>
          </a:prstGeom>
          <a:gradFill>
            <a:gsLst>
              <a:gs pos="0">
                <a:srgbClr val="219CD7">
                  <a:alpha val="0"/>
                </a:srgbClr>
              </a:gs>
              <a:gs pos="100000">
                <a:srgbClr val="009DD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black and yellow lines&#10;&#10;AI-generated content may be incorrect.">
            <a:extLst>
              <a:ext uri="{FF2B5EF4-FFF2-40B4-BE49-F238E27FC236}">
                <a16:creationId xmlns:a16="http://schemas.microsoft.com/office/drawing/2014/main" id="{92F9C4FD-B0AC-B268-427B-950BED00A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340">
            <a:off x="12305269" y="1957216"/>
            <a:ext cx="3063946" cy="567522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407E175-D150-114E-5B61-E0B5A1B999B9}"/>
              </a:ext>
            </a:extLst>
          </p:cNvPr>
          <p:cNvSpPr/>
          <p:nvPr/>
        </p:nvSpPr>
        <p:spPr>
          <a:xfrm>
            <a:off x="152400" y="7088212"/>
            <a:ext cx="18159960" cy="1676406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44006"/>
              <a:gd name="connsiteY0" fmla="*/ 34280 h 1509147"/>
              <a:gd name="connsiteX1" fmla="*/ 5871820 w 16244006"/>
              <a:gd name="connsiteY1" fmla="*/ 718546 h 1509147"/>
              <a:gd name="connsiteX2" fmla="*/ 11092723 w 16244006"/>
              <a:gd name="connsiteY2" fmla="*/ 1484333 h 1509147"/>
              <a:gd name="connsiteX3" fmla="*/ 16244006 w 16244006"/>
              <a:gd name="connsiteY3" fmla="*/ 0 h 1509147"/>
              <a:gd name="connsiteX0" fmla="*/ 0 w 16209997"/>
              <a:gd name="connsiteY0" fmla="*/ 621707 h 2086566"/>
              <a:gd name="connsiteX1" fmla="*/ 5871820 w 16209997"/>
              <a:gd name="connsiteY1" fmla="*/ 1305973 h 2086566"/>
              <a:gd name="connsiteX2" fmla="*/ 11092723 w 16209997"/>
              <a:gd name="connsiteY2" fmla="*/ 2071760 h 2086566"/>
              <a:gd name="connsiteX3" fmla="*/ 16209997 w 16209997"/>
              <a:gd name="connsiteY3" fmla="*/ 0 h 2086566"/>
              <a:gd name="connsiteX0" fmla="*/ 0 w 16209997"/>
              <a:gd name="connsiteY0" fmla="*/ 621707 h 2086566"/>
              <a:gd name="connsiteX1" fmla="*/ 5735784 w 16209997"/>
              <a:gd name="connsiteY1" fmla="*/ 1786594 h 2086566"/>
              <a:gd name="connsiteX2" fmla="*/ 11092723 w 16209997"/>
              <a:gd name="connsiteY2" fmla="*/ 2071760 h 2086566"/>
              <a:gd name="connsiteX3" fmla="*/ 16209997 w 16209997"/>
              <a:gd name="connsiteY3" fmla="*/ 0 h 2086566"/>
              <a:gd name="connsiteX0" fmla="*/ 0 w 16209997"/>
              <a:gd name="connsiteY0" fmla="*/ 621707 h 2298261"/>
              <a:gd name="connsiteX1" fmla="*/ 5735784 w 16209997"/>
              <a:gd name="connsiteY1" fmla="*/ 1786594 h 2298261"/>
              <a:gd name="connsiteX2" fmla="*/ 11092723 w 16209997"/>
              <a:gd name="connsiteY2" fmla="*/ 2285370 h 2298261"/>
              <a:gd name="connsiteX3" fmla="*/ 16209997 w 16209997"/>
              <a:gd name="connsiteY3" fmla="*/ 0 h 2298261"/>
              <a:gd name="connsiteX0" fmla="*/ 0 w 16209997"/>
              <a:gd name="connsiteY0" fmla="*/ 621707 h 2349715"/>
              <a:gd name="connsiteX1" fmla="*/ 5735784 w 16209997"/>
              <a:gd name="connsiteY1" fmla="*/ 1786594 h 2349715"/>
              <a:gd name="connsiteX2" fmla="*/ 11092723 w 16209997"/>
              <a:gd name="connsiteY2" fmla="*/ 2285370 h 2349715"/>
              <a:gd name="connsiteX3" fmla="*/ 16209997 w 16209997"/>
              <a:gd name="connsiteY3" fmla="*/ 0 h 2349715"/>
              <a:gd name="connsiteX0" fmla="*/ 0 w 16209997"/>
              <a:gd name="connsiteY0" fmla="*/ 621707 h 2349715"/>
              <a:gd name="connsiteX1" fmla="*/ 5735784 w 16209997"/>
              <a:gd name="connsiteY1" fmla="*/ 1786594 h 2349715"/>
              <a:gd name="connsiteX2" fmla="*/ 11092723 w 16209997"/>
              <a:gd name="connsiteY2" fmla="*/ 2285370 h 2349715"/>
              <a:gd name="connsiteX3" fmla="*/ 16209997 w 16209997"/>
              <a:gd name="connsiteY3" fmla="*/ 0 h 2349715"/>
              <a:gd name="connsiteX0" fmla="*/ 0 w 16209997"/>
              <a:gd name="connsiteY0" fmla="*/ 621707 h 2349715"/>
              <a:gd name="connsiteX1" fmla="*/ 5735784 w 16209997"/>
              <a:gd name="connsiteY1" fmla="*/ 1786594 h 2349715"/>
              <a:gd name="connsiteX2" fmla="*/ 11092723 w 16209997"/>
              <a:gd name="connsiteY2" fmla="*/ 2285370 h 2349715"/>
              <a:gd name="connsiteX3" fmla="*/ 16209997 w 16209997"/>
              <a:gd name="connsiteY3" fmla="*/ 0 h 234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9997" h="2349715">
                <a:moveTo>
                  <a:pt x="0" y="621707"/>
                </a:moveTo>
                <a:cubicBezTo>
                  <a:pt x="1727690" y="1029248"/>
                  <a:pt x="3886997" y="1509317"/>
                  <a:pt x="5735784" y="1786594"/>
                </a:cubicBezTo>
                <a:cubicBezTo>
                  <a:pt x="7584571" y="2063871"/>
                  <a:pt x="9187848" y="2518498"/>
                  <a:pt x="11092723" y="2285370"/>
                </a:cubicBezTo>
                <a:cubicBezTo>
                  <a:pt x="14374960" y="1758529"/>
                  <a:pt x="14681000" y="951875"/>
                  <a:pt x="16209997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2" descr="30 September 24">
            <a:extLst>
              <a:ext uri="{FF2B5EF4-FFF2-40B4-BE49-F238E27FC236}">
                <a16:creationId xmlns:a16="http://schemas.microsoft.com/office/drawing/2014/main" id="{8499FC9D-AA22-245D-E4D7-AEA3E6880E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21415548">
            <a:off x="1215991" y="854809"/>
            <a:ext cx="6403847" cy="8577382"/>
          </a:xfrm>
          <a:custGeom>
            <a:avLst/>
            <a:gdLst/>
            <a:ahLst/>
            <a:cxnLst/>
            <a:rect l="l" t="t" r="r" b="b"/>
            <a:pathLst>
              <a:path w="9938948" h="10287000">
                <a:moveTo>
                  <a:pt x="0" y="0"/>
                </a:moveTo>
                <a:lnTo>
                  <a:pt x="9938948" y="0"/>
                </a:lnTo>
                <a:lnTo>
                  <a:pt x="99389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206" t="-12592" r="-99986"/>
            </a:stretch>
          </a:blipFill>
          <a:ln w="139700">
            <a:solidFill>
              <a:srgbClr val="FFFFFF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711E1F-98A2-F0B8-91CE-6C5D3193A96C}"/>
              </a:ext>
            </a:extLst>
          </p:cNvPr>
          <p:cNvGrpSpPr/>
          <p:nvPr/>
        </p:nvGrpSpPr>
        <p:grpSpPr>
          <a:xfrm>
            <a:off x="12725400" y="3162300"/>
            <a:ext cx="4555233" cy="4523973"/>
            <a:chOff x="13199367" y="3743727"/>
            <a:chExt cx="3209309" cy="3084949"/>
          </a:xfrm>
        </p:grpSpPr>
        <p:sp>
          <p:nvSpPr>
            <p:cNvPr id="4" name="Freeform 4"/>
            <p:cNvSpPr/>
            <p:nvPr/>
          </p:nvSpPr>
          <p:spPr>
            <a:xfrm>
              <a:off x="13199367" y="3743727"/>
              <a:ext cx="3209309" cy="3084949"/>
            </a:xfrm>
            <a:custGeom>
              <a:avLst/>
              <a:gdLst/>
              <a:ahLst/>
              <a:cxnLst/>
              <a:rect l="l" t="t" r="r" b="b"/>
              <a:pathLst>
                <a:path w="3209309" h="3084949">
                  <a:moveTo>
                    <a:pt x="0" y="0"/>
                  </a:moveTo>
                  <a:lnTo>
                    <a:pt x="3209309" y="0"/>
                  </a:lnTo>
                  <a:lnTo>
                    <a:pt x="3209309" y="3084948"/>
                  </a:lnTo>
                  <a:lnTo>
                    <a:pt x="0" y="3084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3819389" y="4699754"/>
              <a:ext cx="1192011" cy="1346972"/>
            </a:xfrm>
            <a:custGeom>
              <a:avLst/>
              <a:gdLst/>
              <a:ahLst/>
              <a:cxnLst/>
              <a:rect l="l" t="t" r="r" b="b"/>
              <a:pathLst>
                <a:path w="1192011" h="1346972">
                  <a:moveTo>
                    <a:pt x="0" y="0"/>
                  </a:moveTo>
                  <a:lnTo>
                    <a:pt x="1192011" y="0"/>
                  </a:lnTo>
                  <a:lnTo>
                    <a:pt x="1192011" y="1346972"/>
                  </a:lnTo>
                  <a:lnTo>
                    <a:pt x="0" y="1346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Picture 6" descr="A cartoon of a child holding a coin&#10;&#10;AI-generated content may be incorrect.">
            <a:extLst>
              <a:ext uri="{FF2B5EF4-FFF2-40B4-BE49-F238E27FC236}">
                <a16:creationId xmlns:a16="http://schemas.microsoft.com/office/drawing/2014/main" id="{4C609C7A-683E-6308-6CA6-C0941DB8B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03" y="952500"/>
            <a:ext cx="7958664" cy="8229600"/>
          </a:xfrm>
          <a:prstGeom prst="rect">
            <a:avLst/>
          </a:prstGeom>
        </p:spPr>
      </p:pic>
      <p:pic>
        <p:nvPicPr>
          <p:cNvPr id="11" name="Picture 10" descr="A stack of coins with a black background&#10;&#10;AI-generated content may be incorrect.">
            <a:extLst>
              <a:ext uri="{FF2B5EF4-FFF2-40B4-BE49-F238E27FC236}">
                <a16:creationId xmlns:a16="http://schemas.microsoft.com/office/drawing/2014/main" id="{6D4C78C8-75BD-8B48-B157-3A6B55216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96" y="1733550"/>
            <a:ext cx="3968085" cy="6667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967B2C2-1651-C81C-2D93-3D34EE7D7DD5}"/>
              </a:ext>
            </a:extLst>
          </p:cNvPr>
          <p:cNvSpPr/>
          <p:nvPr/>
        </p:nvSpPr>
        <p:spPr>
          <a:xfrm rot="10800000">
            <a:off x="108987" y="3771211"/>
            <a:ext cx="18179013" cy="3047575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7003" h="4271600">
                <a:moveTo>
                  <a:pt x="0" y="327993"/>
                </a:moveTo>
                <a:cubicBezTo>
                  <a:pt x="1863726" y="2577918"/>
                  <a:pt x="4176074" y="3302750"/>
                  <a:pt x="5803803" y="3949394"/>
                </a:cubicBezTo>
                <a:cubicBezTo>
                  <a:pt x="7431532" y="4596038"/>
                  <a:pt x="7997536" y="4040466"/>
                  <a:pt x="9766375" y="4207856"/>
                </a:cubicBezTo>
                <a:cubicBezTo>
                  <a:pt x="11535214" y="4375246"/>
                  <a:pt x="14749019" y="2073327"/>
                  <a:pt x="16227003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young child sitting on the floor eating&#10;&#10;AI-generated content may be incorrect.">
            <a:extLst>
              <a:ext uri="{FF2B5EF4-FFF2-40B4-BE49-F238E27FC236}">
                <a16:creationId xmlns:a16="http://schemas.microsoft.com/office/drawing/2014/main" id="{75663559-FB06-DCCF-D002-7F75BBC30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r="26059"/>
          <a:stretch>
            <a:fillRect/>
          </a:stretch>
        </p:blipFill>
        <p:spPr>
          <a:xfrm rot="21427703">
            <a:off x="1565382" y="846402"/>
            <a:ext cx="6680204" cy="8615427"/>
          </a:xfrm>
          <a:prstGeom prst="rect">
            <a:avLst/>
          </a:prstGeom>
          <a:ln w="139700">
            <a:solidFill>
              <a:srgbClr val="FFFFFF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young child sitting on the floor with a bowl of food&#10;&#10;AI-generated content may be incorrect.">
            <a:extLst>
              <a:ext uri="{FF2B5EF4-FFF2-40B4-BE49-F238E27FC236}">
                <a16:creationId xmlns:a16="http://schemas.microsoft.com/office/drawing/2014/main" id="{63A40EAF-7302-F4F4-216B-C7B209C79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r="18326"/>
          <a:stretch>
            <a:fillRect/>
          </a:stretch>
        </p:blipFill>
        <p:spPr>
          <a:xfrm rot="153195">
            <a:off x="9561033" y="835787"/>
            <a:ext cx="6985004" cy="8615427"/>
          </a:xfrm>
          <a:prstGeom prst="rect">
            <a:avLst/>
          </a:prstGeom>
          <a:ln w="139700">
            <a:solidFill>
              <a:srgbClr val="FFFFFF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45009-DD3F-D84C-F1D6-C44317F5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BB965-83AE-6434-063C-BCA9FC64EF65}"/>
              </a:ext>
            </a:extLst>
          </p:cNvPr>
          <p:cNvSpPr txBox="1">
            <a:spLocks/>
          </p:cNvSpPr>
          <p:nvPr/>
        </p:nvSpPr>
        <p:spPr>
          <a:xfrm>
            <a:off x="1112897" y="1087017"/>
            <a:ext cx="6629534" cy="88608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Calibri Light"/>
                <a:cs typeface="Calibri Light"/>
              </a:rPr>
              <a:t>Sometimes</a:t>
            </a: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 our world seems hopeless.</a:t>
            </a:r>
            <a:endParaRPr lang="en-GB" sz="2700" dirty="0">
              <a:solidFill>
                <a:schemeClr val="bg1"/>
              </a:solidFill>
              <a:latin typeface="Campton ExtraBold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There is so much that isn't fair.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Children without schools and food,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Are struggling everywhere.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I used to try and block it out,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what could a school kid do?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I felt that I was helpless.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Is that how you feel too?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But Mary’s Meals </a:t>
            </a: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say I'm the one,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Who can pack a mighty punch.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Because it only costs 10p,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To buy a healthy lunch.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10p for lots of energy.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10p for lots of play.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10p for lots of learning,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Safe at school each day.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There's lots of us in Mary's Meals.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Join with us and you'll see.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How you can give such joy, and hope,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>
              <a:lnSpc>
                <a:spcPts val="315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700" dirty="0">
                <a:solidFill>
                  <a:schemeClr val="bg1"/>
                </a:solidFill>
                <a:latin typeface="Campton ExtraBold"/>
                <a:ea typeface="+mj-lt"/>
                <a:cs typeface="+mj-lt"/>
              </a:rPr>
              <a:t>Each time you give 10p.</a:t>
            </a:r>
            <a:endParaRPr lang="en-GB" sz="2700" dirty="0">
              <a:solidFill>
                <a:schemeClr val="bg1"/>
              </a:solidFill>
              <a:latin typeface="Campton ExtraBold"/>
              <a:ea typeface="Calibri Light"/>
              <a:cs typeface="Calibri Light"/>
            </a:endParaRPr>
          </a:p>
          <a:p>
            <a:pPr algn="r">
              <a:lnSpc>
                <a:spcPts val="3000"/>
              </a:lnSpc>
              <a:spcBef>
                <a:spcPts val="0"/>
              </a:spcBef>
            </a:pPr>
            <a:r>
              <a:rPr lang="en-GB" sz="1950" dirty="0">
                <a:solidFill>
                  <a:schemeClr val="bg1"/>
                </a:solidFill>
                <a:latin typeface="Campton Medium" panose="00000600000000000000" pitchFamily="50" charset="0"/>
                <a:ea typeface="Calibri Light"/>
                <a:cs typeface="Arial"/>
              </a:rPr>
              <a:t>Denise Cottrell-Boyce </a:t>
            </a:r>
            <a:endParaRPr lang="en-GB" sz="1950" dirty="0">
              <a:solidFill>
                <a:schemeClr val="bg1"/>
              </a:solidFill>
              <a:latin typeface="Campton Medium" panose="00000600000000000000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</a:pPr>
            <a:endParaRPr lang="en-GB" sz="1500" dirty="0">
              <a:solidFill>
                <a:schemeClr val="bg1"/>
              </a:solidFill>
              <a:latin typeface="Campton ExtraBold"/>
            </a:endParaRPr>
          </a:p>
        </p:txBody>
      </p:sp>
      <p:pic>
        <p:nvPicPr>
          <p:cNvPr id="3" name="Picture 2" descr="A group of children standing on dirt&#10;&#10;AI-generated content may be incorrect.">
            <a:extLst>
              <a:ext uri="{FF2B5EF4-FFF2-40B4-BE49-F238E27FC236}">
                <a16:creationId xmlns:a16="http://schemas.microsoft.com/office/drawing/2014/main" id="{7EA16578-33AE-79EA-2F34-7AAD6623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02" t="4417" r="-116" b="10925"/>
          <a:stretch>
            <a:fillRect/>
          </a:stretch>
        </p:blipFill>
        <p:spPr>
          <a:xfrm>
            <a:off x="9144000" y="0"/>
            <a:ext cx="9152001" cy="10287000"/>
          </a:xfrm>
          <a:prstGeom prst="rect">
            <a:avLst/>
          </a:prstGeom>
        </p:spPr>
      </p:pic>
      <p:pic>
        <p:nvPicPr>
          <p:cNvPr id="5" name="Picture 4" descr="A circle with a number on it&#10;&#10;AI-generated content may be incorrect.">
            <a:extLst>
              <a:ext uri="{FF2B5EF4-FFF2-40B4-BE49-F238E27FC236}">
                <a16:creationId xmlns:a16="http://schemas.microsoft.com/office/drawing/2014/main" id="{9B6C8DDF-0349-FDB3-8077-99662B06C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58" y="1260359"/>
            <a:ext cx="1688513" cy="1693464"/>
          </a:xfrm>
          <a:prstGeom prst="rect">
            <a:avLst/>
          </a:prstGeom>
        </p:spPr>
      </p:pic>
      <p:pic>
        <p:nvPicPr>
          <p:cNvPr id="6" name="Picture 5" descr="A circle with a number on it&#10;&#10;AI-generated content may be incorrect.">
            <a:extLst>
              <a:ext uri="{FF2B5EF4-FFF2-40B4-BE49-F238E27FC236}">
                <a16:creationId xmlns:a16="http://schemas.microsoft.com/office/drawing/2014/main" id="{6CC6C5F1-5B2E-C875-DAE5-20D669F6E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6050">
            <a:off x="7102214" y="3879693"/>
            <a:ext cx="1688513" cy="1693464"/>
          </a:xfrm>
          <a:prstGeom prst="rect">
            <a:avLst/>
          </a:prstGeom>
        </p:spPr>
      </p:pic>
      <p:pic>
        <p:nvPicPr>
          <p:cNvPr id="7" name="Picture 6" descr="A circle with a number on it&#10;&#10;AI-generated content may be incorrect.">
            <a:extLst>
              <a:ext uri="{FF2B5EF4-FFF2-40B4-BE49-F238E27FC236}">
                <a16:creationId xmlns:a16="http://schemas.microsoft.com/office/drawing/2014/main" id="{F6DEC43E-E217-E9E7-5922-18DFE9BF6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247">
            <a:off x="7311226" y="6765309"/>
            <a:ext cx="1688513" cy="169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91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4672" y="1692604"/>
            <a:ext cx="6858656" cy="6901792"/>
          </a:xfrm>
          <a:custGeom>
            <a:avLst/>
            <a:gdLst/>
            <a:ahLst/>
            <a:cxnLst/>
            <a:rect l="l" t="t" r="r" b="b"/>
            <a:pathLst>
              <a:path w="6858656" h="6901792">
                <a:moveTo>
                  <a:pt x="0" y="0"/>
                </a:moveTo>
                <a:lnTo>
                  <a:pt x="6858656" y="0"/>
                </a:lnTo>
                <a:lnTo>
                  <a:pt x="6858656" y="6901792"/>
                </a:lnTo>
                <a:lnTo>
                  <a:pt x="0" y="690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art 4">
            <a:extLst>
              <a:ext uri="{FF2B5EF4-FFF2-40B4-BE49-F238E27FC236}">
                <a16:creationId xmlns:a16="http://schemas.microsoft.com/office/drawing/2014/main" id="{6C6FF113-95E0-CA55-6491-0EB9819465FF}"/>
              </a:ext>
            </a:extLst>
          </p:cNvPr>
          <p:cNvSpPr/>
          <p:nvPr/>
        </p:nvSpPr>
        <p:spPr>
          <a:xfrm rot="308076">
            <a:off x="-752007" y="2295057"/>
            <a:ext cx="19452351" cy="6492825"/>
          </a:xfrm>
          <a:custGeom>
            <a:avLst/>
            <a:gdLst>
              <a:gd name="connsiteX0" fmla="*/ 2455317 w 4910634"/>
              <a:gd name="connsiteY0" fmla="*/ 1182466 h 4729865"/>
              <a:gd name="connsiteX1" fmla="*/ 2455317 w 4910634"/>
              <a:gd name="connsiteY1" fmla="*/ 4729865 h 4729865"/>
              <a:gd name="connsiteX2" fmla="*/ 2455317 w 4910634"/>
              <a:gd name="connsiteY2" fmla="*/ 1182466 h 4729865"/>
              <a:gd name="connsiteX0" fmla="*/ 2473218 w 4969644"/>
              <a:gd name="connsiteY0" fmla="*/ 4671271 h 4762711"/>
              <a:gd name="connsiteX1" fmla="*/ 2473218 w 4969644"/>
              <a:gd name="connsiteY1" fmla="*/ 1123872 h 4762711"/>
              <a:gd name="connsiteX2" fmla="*/ 2564658 w 4969644"/>
              <a:gd name="connsiteY2" fmla="*/ 4762711 h 4762711"/>
              <a:gd name="connsiteX0" fmla="*/ 2486077 w 4940926"/>
              <a:gd name="connsiteY0" fmla="*/ 4530996 h 4798313"/>
              <a:gd name="connsiteX1" fmla="*/ 2444500 w 4940926"/>
              <a:gd name="connsiteY1" fmla="*/ 1159474 h 4798313"/>
              <a:gd name="connsiteX2" fmla="*/ 2535940 w 4940926"/>
              <a:gd name="connsiteY2" fmla="*/ 4798313 h 4798313"/>
              <a:gd name="connsiteX0" fmla="*/ 2561392 w 5016241"/>
              <a:gd name="connsiteY0" fmla="*/ 4493293 h 4760610"/>
              <a:gd name="connsiteX1" fmla="*/ 2519815 w 5016241"/>
              <a:gd name="connsiteY1" fmla="*/ 1121771 h 4760610"/>
              <a:gd name="connsiteX2" fmla="*/ 2611255 w 5016241"/>
              <a:gd name="connsiteY2" fmla="*/ 4760610 h 4760610"/>
              <a:gd name="connsiteX0" fmla="*/ 2561392 w 4924194"/>
              <a:gd name="connsiteY0" fmla="*/ 4490958 h 4770209"/>
              <a:gd name="connsiteX1" fmla="*/ 2519815 w 4924194"/>
              <a:gd name="connsiteY1" fmla="*/ 1119436 h 4770209"/>
              <a:gd name="connsiteX2" fmla="*/ 2478440 w 4924194"/>
              <a:gd name="connsiteY2" fmla="*/ 4770209 h 4770209"/>
              <a:gd name="connsiteX0" fmla="*/ 2561392 w 4924194"/>
              <a:gd name="connsiteY0" fmla="*/ 4490958 h 5032674"/>
              <a:gd name="connsiteX1" fmla="*/ 2519815 w 4924194"/>
              <a:gd name="connsiteY1" fmla="*/ 1119436 h 5032674"/>
              <a:gd name="connsiteX2" fmla="*/ 2478440 w 4924194"/>
              <a:gd name="connsiteY2" fmla="*/ 4770209 h 5032674"/>
              <a:gd name="connsiteX3" fmla="*/ 2404716 w 4924194"/>
              <a:gd name="connsiteY3" fmla="*/ 4741998 h 5032674"/>
              <a:gd name="connsiteX0" fmla="*/ 2838380 w 5201182"/>
              <a:gd name="connsiteY0" fmla="*/ 4490958 h 6187983"/>
              <a:gd name="connsiteX1" fmla="*/ 2796803 w 5201182"/>
              <a:gd name="connsiteY1" fmla="*/ 1119436 h 6187983"/>
              <a:gd name="connsiteX2" fmla="*/ 2755428 w 5201182"/>
              <a:gd name="connsiteY2" fmla="*/ 4770209 h 6187983"/>
              <a:gd name="connsiteX3" fmla="*/ 0 w 5201182"/>
              <a:gd name="connsiteY3" fmla="*/ 6187952 h 6187983"/>
              <a:gd name="connsiteX0" fmla="*/ 4351975 w 6714777"/>
              <a:gd name="connsiteY0" fmla="*/ 4490958 h 5520795"/>
              <a:gd name="connsiteX1" fmla="*/ 4310398 w 6714777"/>
              <a:gd name="connsiteY1" fmla="*/ 1119436 h 5520795"/>
              <a:gd name="connsiteX2" fmla="*/ 4269023 w 6714777"/>
              <a:gd name="connsiteY2" fmla="*/ 4770209 h 5520795"/>
              <a:gd name="connsiteX3" fmla="*/ 0 w 6714777"/>
              <a:gd name="connsiteY3" fmla="*/ 5520634 h 5520795"/>
              <a:gd name="connsiteX0" fmla="*/ 4351975 w 6714777"/>
              <a:gd name="connsiteY0" fmla="*/ 4490958 h 5520862"/>
              <a:gd name="connsiteX1" fmla="*/ 4310398 w 6714777"/>
              <a:gd name="connsiteY1" fmla="*/ 1119436 h 5520862"/>
              <a:gd name="connsiteX2" fmla="*/ 4269023 w 6714777"/>
              <a:gd name="connsiteY2" fmla="*/ 4770209 h 5520862"/>
              <a:gd name="connsiteX3" fmla="*/ 0 w 6714777"/>
              <a:gd name="connsiteY3" fmla="*/ 5520634 h 5520862"/>
              <a:gd name="connsiteX0" fmla="*/ 8613986 w 10976788"/>
              <a:gd name="connsiteY0" fmla="*/ 4490958 h 5769788"/>
              <a:gd name="connsiteX1" fmla="*/ 8572409 w 10976788"/>
              <a:gd name="connsiteY1" fmla="*/ 1119436 h 5769788"/>
              <a:gd name="connsiteX2" fmla="*/ 8531034 w 10976788"/>
              <a:gd name="connsiteY2" fmla="*/ 4770209 h 5769788"/>
              <a:gd name="connsiteX3" fmla="*/ 0 w 10976788"/>
              <a:gd name="connsiteY3" fmla="*/ 5769716 h 5769788"/>
              <a:gd name="connsiteX0" fmla="*/ 7512474 w 9875276"/>
              <a:gd name="connsiteY0" fmla="*/ 4490958 h 6321076"/>
              <a:gd name="connsiteX1" fmla="*/ 7470897 w 9875276"/>
              <a:gd name="connsiteY1" fmla="*/ 1119436 h 6321076"/>
              <a:gd name="connsiteX2" fmla="*/ 7429522 w 9875276"/>
              <a:gd name="connsiteY2" fmla="*/ 4770209 h 6321076"/>
              <a:gd name="connsiteX3" fmla="*/ 0 w 9875276"/>
              <a:gd name="connsiteY3" fmla="*/ 6321048 h 6321076"/>
              <a:gd name="connsiteX0" fmla="*/ 7450439 w 9813241"/>
              <a:gd name="connsiteY0" fmla="*/ 4490958 h 6372880"/>
              <a:gd name="connsiteX1" fmla="*/ 7408862 w 9813241"/>
              <a:gd name="connsiteY1" fmla="*/ 1119436 h 6372880"/>
              <a:gd name="connsiteX2" fmla="*/ 7367487 w 9813241"/>
              <a:gd name="connsiteY2" fmla="*/ 4770209 h 6372880"/>
              <a:gd name="connsiteX3" fmla="*/ 0 w 9813241"/>
              <a:gd name="connsiteY3" fmla="*/ 6372854 h 6372880"/>
              <a:gd name="connsiteX0" fmla="*/ 7989796 w 10352598"/>
              <a:gd name="connsiteY0" fmla="*/ 4490958 h 6502516"/>
              <a:gd name="connsiteX1" fmla="*/ 7948219 w 10352598"/>
              <a:gd name="connsiteY1" fmla="*/ 1119436 h 6502516"/>
              <a:gd name="connsiteX2" fmla="*/ 7906844 w 10352598"/>
              <a:gd name="connsiteY2" fmla="*/ 4770209 h 6502516"/>
              <a:gd name="connsiteX3" fmla="*/ 539357 w 10352598"/>
              <a:gd name="connsiteY3" fmla="*/ 6372854 h 6502516"/>
              <a:gd name="connsiteX4" fmla="*/ 561741 w 10352598"/>
              <a:gd name="connsiteY4" fmla="*/ 6409095 h 6502516"/>
              <a:gd name="connsiteX0" fmla="*/ 13611240 w 15974042"/>
              <a:gd name="connsiteY0" fmla="*/ 4490958 h 6401175"/>
              <a:gd name="connsiteX1" fmla="*/ 13569663 w 15974042"/>
              <a:gd name="connsiteY1" fmla="*/ 1119436 h 6401175"/>
              <a:gd name="connsiteX2" fmla="*/ 13528288 w 15974042"/>
              <a:gd name="connsiteY2" fmla="*/ 4770209 h 6401175"/>
              <a:gd name="connsiteX3" fmla="*/ 6160801 w 15974042"/>
              <a:gd name="connsiteY3" fmla="*/ 6372854 h 6401175"/>
              <a:gd name="connsiteX4" fmla="*/ 3 w 15974042"/>
              <a:gd name="connsiteY4" fmla="*/ 4860751 h 6401175"/>
              <a:gd name="connsiteX0" fmla="*/ 13611240 w 15974042"/>
              <a:gd name="connsiteY0" fmla="*/ 4490958 h 6345093"/>
              <a:gd name="connsiteX1" fmla="*/ 13569663 w 15974042"/>
              <a:gd name="connsiteY1" fmla="*/ 1119436 h 6345093"/>
              <a:gd name="connsiteX2" fmla="*/ 13528288 w 15974042"/>
              <a:gd name="connsiteY2" fmla="*/ 4770209 h 6345093"/>
              <a:gd name="connsiteX3" fmla="*/ 6155686 w 15974042"/>
              <a:gd name="connsiteY3" fmla="*/ 6315933 h 6345093"/>
              <a:gd name="connsiteX4" fmla="*/ 3 w 15974042"/>
              <a:gd name="connsiteY4" fmla="*/ 4860751 h 6345093"/>
              <a:gd name="connsiteX0" fmla="*/ 13748344 w 16111146"/>
              <a:gd name="connsiteY0" fmla="*/ 4490958 h 6366617"/>
              <a:gd name="connsiteX1" fmla="*/ 13706767 w 16111146"/>
              <a:gd name="connsiteY1" fmla="*/ 1119436 h 6366617"/>
              <a:gd name="connsiteX2" fmla="*/ 13665392 w 16111146"/>
              <a:gd name="connsiteY2" fmla="*/ 4770209 h 6366617"/>
              <a:gd name="connsiteX3" fmla="*/ 6292790 w 16111146"/>
              <a:gd name="connsiteY3" fmla="*/ 6315933 h 6366617"/>
              <a:gd name="connsiteX4" fmla="*/ 3 w 16111146"/>
              <a:gd name="connsiteY4" fmla="*/ 5676394 h 6366617"/>
              <a:gd name="connsiteX0" fmla="*/ 13748347 w 16111149"/>
              <a:gd name="connsiteY0" fmla="*/ 4490958 h 6459239"/>
              <a:gd name="connsiteX1" fmla="*/ 13706770 w 16111149"/>
              <a:gd name="connsiteY1" fmla="*/ 1119436 h 6459239"/>
              <a:gd name="connsiteX2" fmla="*/ 13665395 w 16111149"/>
              <a:gd name="connsiteY2" fmla="*/ 4770209 h 6459239"/>
              <a:gd name="connsiteX3" fmla="*/ 6292793 w 16111149"/>
              <a:gd name="connsiteY3" fmla="*/ 6315933 h 6459239"/>
              <a:gd name="connsiteX4" fmla="*/ 6 w 16111149"/>
              <a:gd name="connsiteY4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525347 w 16111149"/>
              <a:gd name="connsiteY1" fmla="*/ 549390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6217660 w 16217676"/>
              <a:gd name="connsiteY0" fmla="*/ 4938511 h 6459239"/>
              <a:gd name="connsiteX1" fmla="*/ 13525347 w 16217676"/>
              <a:gd name="connsiteY1" fmla="*/ 5493900 h 6459239"/>
              <a:gd name="connsiteX2" fmla="*/ 13706770 w 16217676"/>
              <a:gd name="connsiteY2" fmla="*/ 1119436 h 6459239"/>
              <a:gd name="connsiteX3" fmla="*/ 13665395 w 16217676"/>
              <a:gd name="connsiteY3" fmla="*/ 4770209 h 6459239"/>
              <a:gd name="connsiteX4" fmla="*/ 6292793 w 16217676"/>
              <a:gd name="connsiteY4" fmla="*/ 6315933 h 6459239"/>
              <a:gd name="connsiteX5" fmla="*/ 6 w 16217676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77"/>
              <a:gd name="connsiteY0" fmla="*/ 4938511 h 6459239"/>
              <a:gd name="connsiteX1" fmla="*/ 13890353 w 16217677"/>
              <a:gd name="connsiteY1" fmla="*/ 4447384 h 6459239"/>
              <a:gd name="connsiteX2" fmla="*/ 13706770 w 16217677"/>
              <a:gd name="connsiteY2" fmla="*/ 1119436 h 6459239"/>
              <a:gd name="connsiteX3" fmla="*/ 13665395 w 16217677"/>
              <a:gd name="connsiteY3" fmla="*/ 4770209 h 6459239"/>
              <a:gd name="connsiteX4" fmla="*/ 6292793 w 16217677"/>
              <a:gd name="connsiteY4" fmla="*/ 6315933 h 6459239"/>
              <a:gd name="connsiteX5" fmla="*/ 6 w 16217677"/>
              <a:gd name="connsiteY5" fmla="*/ 5676394 h 6459239"/>
              <a:gd name="connsiteX0" fmla="*/ 16217660 w 16217677"/>
              <a:gd name="connsiteY0" fmla="*/ 4891436 h 6412164"/>
              <a:gd name="connsiteX1" fmla="*/ 13890353 w 16217677"/>
              <a:gd name="connsiteY1" fmla="*/ 4400309 h 6412164"/>
              <a:gd name="connsiteX2" fmla="*/ 13692911 w 16217677"/>
              <a:gd name="connsiteY2" fmla="*/ 1130987 h 6412164"/>
              <a:gd name="connsiteX3" fmla="*/ 13665395 w 16217677"/>
              <a:gd name="connsiteY3" fmla="*/ 4723134 h 6412164"/>
              <a:gd name="connsiteX4" fmla="*/ 6292793 w 16217677"/>
              <a:gd name="connsiteY4" fmla="*/ 6268858 h 6412164"/>
              <a:gd name="connsiteX5" fmla="*/ 6 w 16217677"/>
              <a:gd name="connsiteY5" fmla="*/ 5629319 h 6412164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5016494 h 6537222"/>
              <a:gd name="connsiteX1" fmla="*/ 13890353 w 16217677"/>
              <a:gd name="connsiteY1" fmla="*/ 4525367 h 6537222"/>
              <a:gd name="connsiteX2" fmla="*/ 13717219 w 16217677"/>
              <a:gd name="connsiteY2" fmla="*/ 1100846 h 6537222"/>
              <a:gd name="connsiteX3" fmla="*/ 13665395 w 16217677"/>
              <a:gd name="connsiteY3" fmla="*/ 4848192 h 6537222"/>
              <a:gd name="connsiteX4" fmla="*/ 6292793 w 16217677"/>
              <a:gd name="connsiteY4" fmla="*/ 6393916 h 6537222"/>
              <a:gd name="connsiteX5" fmla="*/ 6 w 16217677"/>
              <a:gd name="connsiteY5" fmla="*/ 5754377 h 6537222"/>
              <a:gd name="connsiteX0" fmla="*/ 19304628 w 19304631"/>
              <a:gd name="connsiteY0" fmla="*/ 3610632 h 6537222"/>
              <a:gd name="connsiteX1" fmla="*/ 13890353 w 19304631"/>
              <a:gd name="connsiteY1" fmla="*/ 452536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2"/>
              <a:gd name="connsiteY0" fmla="*/ 3610632 h 6537222"/>
              <a:gd name="connsiteX1" fmla="*/ 14017833 w 19304632"/>
              <a:gd name="connsiteY1" fmla="*/ 4666927 h 6537222"/>
              <a:gd name="connsiteX2" fmla="*/ 13717219 w 19304632"/>
              <a:gd name="connsiteY2" fmla="*/ 1100846 h 6537222"/>
              <a:gd name="connsiteX3" fmla="*/ 13665395 w 19304632"/>
              <a:gd name="connsiteY3" fmla="*/ 4848192 h 6537222"/>
              <a:gd name="connsiteX4" fmla="*/ 6292793 w 19304632"/>
              <a:gd name="connsiteY4" fmla="*/ 6393916 h 6537222"/>
              <a:gd name="connsiteX5" fmla="*/ 6 w 19304632"/>
              <a:gd name="connsiteY5" fmla="*/ 5754377 h 6537222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452348 w 19452351"/>
              <a:gd name="connsiteY0" fmla="*/ 4145891 h 6492825"/>
              <a:gd name="connsiteX1" fmla="*/ 14017833 w 19452351"/>
              <a:gd name="connsiteY1" fmla="*/ 4622530 h 6492825"/>
              <a:gd name="connsiteX2" fmla="*/ 13717219 w 19452351"/>
              <a:gd name="connsiteY2" fmla="*/ 1056449 h 6492825"/>
              <a:gd name="connsiteX3" fmla="*/ 13665395 w 19452351"/>
              <a:gd name="connsiteY3" fmla="*/ 4803795 h 6492825"/>
              <a:gd name="connsiteX4" fmla="*/ 6292793 w 19452351"/>
              <a:gd name="connsiteY4" fmla="*/ 6349519 h 6492825"/>
              <a:gd name="connsiteX5" fmla="*/ 6 w 19452351"/>
              <a:gd name="connsiteY5" fmla="*/ 5709980 h 64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52351" h="6492825">
                <a:moveTo>
                  <a:pt x="19452348" y="4145891"/>
                </a:moveTo>
                <a:cubicBezTo>
                  <a:pt x="19456758" y="4137171"/>
                  <a:pt x="15800360" y="6000365"/>
                  <a:pt x="14017833" y="4622530"/>
                </a:cubicBezTo>
                <a:cubicBezTo>
                  <a:pt x="8259054" y="713846"/>
                  <a:pt x="13021551" y="-770831"/>
                  <a:pt x="13717219" y="1056449"/>
                </a:cubicBezTo>
                <a:cubicBezTo>
                  <a:pt x="15093726" y="-1600512"/>
                  <a:pt x="18586894" y="1164956"/>
                  <a:pt x="13665395" y="4803795"/>
                </a:cubicBezTo>
                <a:cubicBezTo>
                  <a:pt x="12464737" y="5456337"/>
                  <a:pt x="6308152" y="6355396"/>
                  <a:pt x="6292793" y="6349519"/>
                </a:cubicBezTo>
                <a:cubicBezTo>
                  <a:pt x="2664082" y="6896109"/>
                  <a:pt x="-4657" y="5702430"/>
                  <a:pt x="6" y="570998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647E9B2-775B-695B-A02E-7068752C51E4}"/>
              </a:ext>
            </a:extLst>
          </p:cNvPr>
          <p:cNvSpPr/>
          <p:nvPr/>
        </p:nvSpPr>
        <p:spPr>
          <a:xfrm rot="21430062">
            <a:off x="2795852" y="990649"/>
            <a:ext cx="6180312" cy="8488098"/>
          </a:xfrm>
          <a:custGeom>
            <a:avLst/>
            <a:gdLst/>
            <a:ahLst/>
            <a:cxnLst/>
            <a:rect l="l" t="t" r="r" b="b"/>
            <a:pathLst>
              <a:path w="6969443" h="10287000">
                <a:moveTo>
                  <a:pt x="0" y="0"/>
                </a:moveTo>
                <a:lnTo>
                  <a:pt x="6969442" y="0"/>
                </a:lnTo>
                <a:lnTo>
                  <a:pt x="69694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" t="-11550" r="-6079" b="-7778"/>
            </a:stretch>
          </a:blipFill>
          <a:ln w="139700">
            <a:solidFill>
              <a:srgbClr val="FFFFFF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7CD537-68CB-8FEE-B6D6-92F730DE419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19C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D3331BB7-EFA4-54DD-0FC9-C6FEDC7B6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10" y="1866900"/>
            <a:ext cx="4291179" cy="487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F30EE9-A81A-4EE8-3203-5D8610AC57C8}"/>
              </a:ext>
            </a:extLst>
          </p:cNvPr>
          <p:cNvSpPr txBox="1"/>
          <p:nvPr/>
        </p:nvSpPr>
        <p:spPr>
          <a:xfrm>
            <a:off x="304800" y="7912268"/>
            <a:ext cx="1767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800">
                <a:solidFill>
                  <a:schemeClr val="bg1"/>
                </a:solidFill>
                <a:latin typeface="Campton ExtraBold" panose="00000900000000000000" pitchFamily="50" charset="0"/>
              </a:rPr>
              <a:t>marysmeals.org.uk</a:t>
            </a:r>
          </a:p>
        </p:txBody>
      </p:sp>
    </p:spTree>
    <p:extLst>
      <p:ext uri="{BB962C8B-B14F-4D97-AF65-F5344CB8AC3E}">
        <p14:creationId xmlns:p14="http://schemas.microsoft.com/office/powerpoint/2010/main" val="40763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2897" y="1028700"/>
            <a:ext cx="10082205" cy="8229600"/>
          </a:xfrm>
          <a:custGeom>
            <a:avLst/>
            <a:gdLst/>
            <a:ahLst/>
            <a:cxnLst/>
            <a:rect l="l" t="t" r="r" b="b"/>
            <a:pathLst>
              <a:path w="10082205" h="8229600">
                <a:moveTo>
                  <a:pt x="0" y="0"/>
                </a:moveTo>
                <a:lnTo>
                  <a:pt x="10082206" y="0"/>
                </a:lnTo>
                <a:lnTo>
                  <a:pt x="10082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2027" y="1028700"/>
            <a:ext cx="7015734" cy="8229600"/>
          </a:xfrm>
          <a:custGeom>
            <a:avLst/>
            <a:gdLst/>
            <a:ahLst/>
            <a:cxnLst/>
            <a:rect l="l" t="t" r="r" b="b"/>
            <a:pathLst>
              <a:path w="7015734" h="8229600">
                <a:moveTo>
                  <a:pt x="0" y="0"/>
                </a:moveTo>
                <a:lnTo>
                  <a:pt x="7015734" y="0"/>
                </a:lnTo>
                <a:lnTo>
                  <a:pt x="70157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187158" h="10230276">
                <a:moveTo>
                  <a:pt x="0" y="0"/>
                </a:moveTo>
                <a:lnTo>
                  <a:pt x="18187158" y="0"/>
                </a:lnTo>
                <a:lnTo>
                  <a:pt x="18187158" y="10230276"/>
                </a:lnTo>
                <a:lnTo>
                  <a:pt x="0" y="1023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0EFA21-FA6D-1BC6-9477-4FF3C237528B}"/>
              </a:ext>
            </a:extLst>
          </p:cNvPr>
          <p:cNvSpPr/>
          <p:nvPr/>
        </p:nvSpPr>
        <p:spPr>
          <a:xfrm>
            <a:off x="27972" y="14198"/>
            <a:ext cx="18260028" cy="10272802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8CE8E8-54BD-6CF5-EE84-E79C22AB87E0}"/>
              </a:ext>
            </a:extLst>
          </p:cNvPr>
          <p:cNvSpPr txBox="1"/>
          <p:nvPr/>
        </p:nvSpPr>
        <p:spPr>
          <a:xfrm>
            <a:off x="-304800" y="3150662"/>
            <a:ext cx="11767976" cy="4456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GB" sz="6300">
                <a:solidFill>
                  <a:schemeClr val="bg1"/>
                </a:solidFill>
                <a:latin typeface="Campton ExtraBold" panose="00000900000000000000" pitchFamily="50" charset="0"/>
              </a:rPr>
              <a:t>“I would like to have</a:t>
            </a:r>
            <a:br>
              <a:rPr lang="en-GB" sz="6300">
                <a:solidFill>
                  <a:schemeClr val="bg1"/>
                </a:solidFill>
                <a:latin typeface="Campton ExtraBold" panose="00000900000000000000" pitchFamily="50" charset="0"/>
              </a:rPr>
            </a:br>
            <a:r>
              <a:rPr lang="en-GB" sz="6300">
                <a:solidFill>
                  <a:schemeClr val="bg1"/>
                </a:solidFill>
                <a:latin typeface="Campton ExtraBold" panose="00000900000000000000" pitchFamily="50" charset="0"/>
              </a:rPr>
              <a:t>enough food to eat and</a:t>
            </a:r>
          </a:p>
          <a:p>
            <a:pPr algn="ctr">
              <a:lnSpc>
                <a:spcPts val="7000"/>
              </a:lnSpc>
            </a:pPr>
            <a:r>
              <a:rPr lang="en-GB" sz="6300">
                <a:solidFill>
                  <a:schemeClr val="bg1"/>
                </a:solidFill>
                <a:latin typeface="Campton ExtraBold" panose="00000900000000000000" pitchFamily="50" charset="0"/>
              </a:rPr>
              <a:t>I would like to go to</a:t>
            </a:r>
          </a:p>
          <a:p>
            <a:pPr algn="ctr">
              <a:lnSpc>
                <a:spcPts val="7000"/>
              </a:lnSpc>
            </a:pPr>
            <a:r>
              <a:rPr lang="en-GB" sz="6300">
                <a:solidFill>
                  <a:schemeClr val="bg1"/>
                </a:solidFill>
                <a:latin typeface="Campton ExtraBold" panose="00000900000000000000" pitchFamily="50" charset="0"/>
              </a:rPr>
              <a:t>school one day.”</a:t>
            </a:r>
          </a:p>
          <a:p>
            <a:pPr algn="ctr">
              <a:lnSpc>
                <a:spcPts val="6600"/>
              </a:lnSpc>
            </a:pP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Edward, Malawi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B0330E-5B6F-F0E2-6306-645FD2BD0DC1}"/>
              </a:ext>
            </a:extLst>
          </p:cNvPr>
          <p:cNvSpPr/>
          <p:nvPr/>
        </p:nvSpPr>
        <p:spPr>
          <a:xfrm>
            <a:off x="-176256" y="1427895"/>
            <a:ext cx="18616656" cy="8044806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  <a:gd name="connsiteX0" fmla="*/ 0 w 16320087"/>
              <a:gd name="connsiteY0" fmla="*/ 8387952 h 8890605"/>
              <a:gd name="connsiteX1" fmla="*/ 5896887 w 16320087"/>
              <a:gd name="connsiteY1" fmla="*/ 3949394 h 8890605"/>
              <a:gd name="connsiteX2" fmla="*/ 9859459 w 16320087"/>
              <a:gd name="connsiteY2" fmla="*/ 4207856 h 8890605"/>
              <a:gd name="connsiteX3" fmla="*/ 16320087 w 16320087"/>
              <a:gd name="connsiteY3" fmla="*/ 0 h 8890605"/>
              <a:gd name="connsiteX0" fmla="*/ 0 w 16320087"/>
              <a:gd name="connsiteY0" fmla="*/ 8387952 h 8387952"/>
              <a:gd name="connsiteX1" fmla="*/ 5896887 w 16320087"/>
              <a:gd name="connsiteY1" fmla="*/ 3949394 h 8387952"/>
              <a:gd name="connsiteX2" fmla="*/ 9859459 w 16320087"/>
              <a:gd name="connsiteY2" fmla="*/ 4207856 h 8387952"/>
              <a:gd name="connsiteX3" fmla="*/ 16320087 w 16320087"/>
              <a:gd name="connsiteY3" fmla="*/ 0 h 8387952"/>
              <a:gd name="connsiteX0" fmla="*/ 0 w 16320087"/>
              <a:gd name="connsiteY0" fmla="*/ 8387952 h 11558603"/>
              <a:gd name="connsiteX1" fmla="*/ 5591039 w 16320087"/>
              <a:gd name="connsiteY1" fmla="*/ 11508212 h 11558603"/>
              <a:gd name="connsiteX2" fmla="*/ 9859459 w 16320087"/>
              <a:gd name="connsiteY2" fmla="*/ 4207856 h 11558603"/>
              <a:gd name="connsiteX3" fmla="*/ 16320087 w 16320087"/>
              <a:gd name="connsiteY3" fmla="*/ 0 h 11558603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960072"/>
              <a:gd name="connsiteX1" fmla="*/ 5378276 w 16586041"/>
              <a:gd name="connsiteY1" fmla="*/ 10944435 h 10960072"/>
              <a:gd name="connsiteX2" fmla="*/ 11348804 w 16586041"/>
              <a:gd name="connsiteY2" fmla="*/ 5335415 h 10960072"/>
              <a:gd name="connsiteX3" fmla="*/ 16586041 w 16586041"/>
              <a:gd name="connsiteY3" fmla="*/ 0 h 10960072"/>
              <a:gd name="connsiteX0" fmla="*/ 0 w 16586041"/>
              <a:gd name="connsiteY0" fmla="*/ 7615367 h 10963994"/>
              <a:gd name="connsiteX1" fmla="*/ 5378276 w 16586041"/>
              <a:gd name="connsiteY1" fmla="*/ 10944435 h 10963994"/>
              <a:gd name="connsiteX2" fmla="*/ 11348804 w 16586041"/>
              <a:gd name="connsiteY2" fmla="*/ 5335415 h 10963994"/>
              <a:gd name="connsiteX3" fmla="*/ 16586041 w 16586041"/>
              <a:gd name="connsiteY3" fmla="*/ 0 h 10963994"/>
              <a:gd name="connsiteX0" fmla="*/ 0 w 16532850"/>
              <a:gd name="connsiteY0" fmla="*/ 8158266 h 10976745"/>
              <a:gd name="connsiteX1" fmla="*/ 5325085 w 16532850"/>
              <a:gd name="connsiteY1" fmla="*/ 10944435 h 10976745"/>
              <a:gd name="connsiteX2" fmla="*/ 11295613 w 16532850"/>
              <a:gd name="connsiteY2" fmla="*/ 5335415 h 10976745"/>
              <a:gd name="connsiteX3" fmla="*/ 16532850 w 16532850"/>
              <a:gd name="connsiteY3" fmla="*/ 0 h 10976745"/>
              <a:gd name="connsiteX0" fmla="*/ 0 w 16532850"/>
              <a:gd name="connsiteY0" fmla="*/ 8158266 h 11329618"/>
              <a:gd name="connsiteX1" fmla="*/ 5258597 w 16532850"/>
              <a:gd name="connsiteY1" fmla="*/ 11299406 h 11329618"/>
              <a:gd name="connsiteX2" fmla="*/ 11295613 w 16532850"/>
              <a:gd name="connsiteY2" fmla="*/ 5335415 h 11329618"/>
              <a:gd name="connsiteX3" fmla="*/ 16532850 w 16532850"/>
              <a:gd name="connsiteY3" fmla="*/ 0 h 11329618"/>
              <a:gd name="connsiteX0" fmla="*/ 0 w 16532850"/>
              <a:gd name="connsiteY0" fmla="*/ 8158266 h 11355453"/>
              <a:gd name="connsiteX1" fmla="*/ 5258597 w 16532850"/>
              <a:gd name="connsiteY1" fmla="*/ 11299406 h 11355453"/>
              <a:gd name="connsiteX2" fmla="*/ 11295613 w 16532850"/>
              <a:gd name="connsiteY2" fmla="*/ 5335415 h 11355453"/>
              <a:gd name="connsiteX3" fmla="*/ 16532850 w 16532850"/>
              <a:gd name="connsiteY3" fmla="*/ 0 h 11355453"/>
              <a:gd name="connsiteX0" fmla="*/ 0 w 16532850"/>
              <a:gd name="connsiteY0" fmla="*/ 8158266 h 11327168"/>
              <a:gd name="connsiteX1" fmla="*/ 5258597 w 16532850"/>
              <a:gd name="connsiteY1" fmla="*/ 11299406 h 11327168"/>
              <a:gd name="connsiteX2" fmla="*/ 11295613 w 16532850"/>
              <a:gd name="connsiteY2" fmla="*/ 5335415 h 11327168"/>
              <a:gd name="connsiteX3" fmla="*/ 16532850 w 16532850"/>
              <a:gd name="connsiteY3" fmla="*/ 0 h 11327168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507" h="11389811">
                <a:moveTo>
                  <a:pt x="0" y="8220909"/>
                </a:moveTo>
                <a:cubicBezTo>
                  <a:pt x="1491389" y="6628781"/>
                  <a:pt x="2870680" y="11811643"/>
                  <a:pt x="5258597" y="11362049"/>
                </a:cubicBezTo>
                <a:cubicBezTo>
                  <a:pt x="7646514" y="10912455"/>
                  <a:pt x="6149151" y="8258371"/>
                  <a:pt x="11295613" y="5398058"/>
                </a:cubicBezTo>
                <a:cubicBezTo>
                  <a:pt x="13091048" y="3519140"/>
                  <a:pt x="14257003" y="6137"/>
                  <a:pt x="16785507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0FB51F-8B6D-09EB-079B-323A647E466B}"/>
              </a:ext>
            </a:extLst>
          </p:cNvPr>
          <p:cNvSpPr/>
          <p:nvPr/>
        </p:nvSpPr>
        <p:spPr>
          <a:xfrm rot="173577">
            <a:off x="11011193" y="2173376"/>
            <a:ext cx="6214413" cy="5940248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19" t="-12937" r="-5499" b="-57057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DFE622F-2870-13AB-12A7-E903FEB2CFAA}"/>
              </a:ext>
            </a:extLst>
          </p:cNvPr>
          <p:cNvSpPr/>
          <p:nvPr/>
        </p:nvSpPr>
        <p:spPr>
          <a:xfrm>
            <a:off x="152400" y="2781300"/>
            <a:ext cx="18213050" cy="6222241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7386" h="6222241">
                <a:moveTo>
                  <a:pt x="0" y="2634816"/>
                </a:moveTo>
                <a:cubicBezTo>
                  <a:pt x="1245990" y="857233"/>
                  <a:pt x="3961612" y="-450658"/>
                  <a:pt x="5644350" y="146450"/>
                </a:cubicBezTo>
                <a:cubicBezTo>
                  <a:pt x="7327088" y="743558"/>
                  <a:pt x="8327590" y="6050076"/>
                  <a:pt x="10096429" y="6217466"/>
                </a:cubicBezTo>
                <a:cubicBezTo>
                  <a:pt x="11865268" y="6384856"/>
                  <a:pt x="14728389" y="2102666"/>
                  <a:pt x="16257386" y="1150791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7076E667-BDE4-32C2-8FF1-E1DEA940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1611"/>
            <a:ext cx="6039555" cy="6863778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5305CBF0-AA3B-4815-B25C-94A58A4992F7}"/>
              </a:ext>
            </a:extLst>
          </p:cNvPr>
          <p:cNvSpPr/>
          <p:nvPr/>
        </p:nvSpPr>
        <p:spPr>
          <a:xfrm rot="173577">
            <a:off x="9561803" y="2247127"/>
            <a:ext cx="6217971" cy="5943649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82" t="-4614" r="-4226" b="-23730"/>
            </a:stretch>
          </a:blipFill>
          <a:ln w="19685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9D4D79-CDD4-ABC1-8DFA-D6F6E4623675}"/>
              </a:ext>
            </a:extLst>
          </p:cNvPr>
          <p:cNvSpPr/>
          <p:nvPr/>
        </p:nvSpPr>
        <p:spPr>
          <a:xfrm>
            <a:off x="27972" y="14198"/>
            <a:ext cx="18260028" cy="10272802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83B854D6-2FB5-DB8C-56B4-0DA26BDD7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162">
            <a:off x="4010453" y="2894860"/>
            <a:ext cx="1708238" cy="2381372"/>
          </a:xfrm>
          <a:prstGeom prst="rect">
            <a:avLst/>
          </a:prstGeom>
        </p:spPr>
      </p:pic>
      <p:pic>
        <p:nvPicPr>
          <p:cNvPr id="5" name="Picture 4" descr="A blue and black map&#10;&#10;AI-generated content may be incorrect.">
            <a:extLst>
              <a:ext uri="{FF2B5EF4-FFF2-40B4-BE49-F238E27FC236}">
                <a16:creationId xmlns:a16="http://schemas.microsoft.com/office/drawing/2014/main" id="{6B539347-3C90-789D-489C-A07E1DE4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62100"/>
            <a:ext cx="3200400" cy="7809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E0AAA-7A28-3DA1-521D-53E31DC8D333}"/>
              </a:ext>
            </a:extLst>
          </p:cNvPr>
          <p:cNvSpPr txBox="1"/>
          <p:nvPr/>
        </p:nvSpPr>
        <p:spPr>
          <a:xfrm rot="21187452">
            <a:off x="2240817" y="1905176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8AAF6-0C05-883F-995A-3349507C216E}"/>
              </a:ext>
            </a:extLst>
          </p:cNvPr>
          <p:cNvSpPr txBox="1"/>
          <p:nvPr/>
        </p:nvSpPr>
        <p:spPr>
          <a:xfrm>
            <a:off x="6019800" y="7810500"/>
            <a:ext cx="1173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>
                <a:solidFill>
                  <a:srgbClr val="F4A81D"/>
                </a:solidFill>
                <a:latin typeface="Campton ExtraBold" panose="00000900000000000000" pitchFamily="50" charset="0"/>
              </a:rPr>
              <a:t>In 2002 we started feeding 200 children in </a:t>
            </a:r>
            <a:r>
              <a:rPr lang="en-GB" sz="6600">
                <a:solidFill>
                  <a:schemeClr val="bg1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96730D4-0081-1C64-7D05-B0FF66198A3A}"/>
              </a:ext>
            </a:extLst>
          </p:cNvPr>
          <p:cNvSpPr/>
          <p:nvPr/>
        </p:nvSpPr>
        <p:spPr>
          <a:xfrm>
            <a:off x="89940" y="540211"/>
            <a:ext cx="18183070" cy="7199668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44006"/>
              <a:gd name="connsiteY0" fmla="*/ 650253 h 8554845"/>
              <a:gd name="connsiteX1" fmla="*/ 5630970 w 16244006"/>
              <a:gd name="connsiteY1" fmla="*/ 2479054 h 8554845"/>
              <a:gd name="connsiteX2" fmla="*/ 10083049 w 16244006"/>
              <a:gd name="connsiteY2" fmla="*/ 8550070 h 8554845"/>
              <a:gd name="connsiteX3" fmla="*/ 16244006 w 16244006"/>
              <a:gd name="connsiteY3" fmla="*/ 3483395 h 8554845"/>
              <a:gd name="connsiteX0" fmla="*/ 0 w 16244006"/>
              <a:gd name="connsiteY0" fmla="*/ 422281 h 8326873"/>
              <a:gd name="connsiteX1" fmla="*/ 5630970 w 16244006"/>
              <a:gd name="connsiteY1" fmla="*/ 2251082 h 8326873"/>
              <a:gd name="connsiteX2" fmla="*/ 10083049 w 16244006"/>
              <a:gd name="connsiteY2" fmla="*/ 8322098 h 8326873"/>
              <a:gd name="connsiteX3" fmla="*/ 16244006 w 16244006"/>
              <a:gd name="connsiteY3" fmla="*/ 3255423 h 8326873"/>
              <a:gd name="connsiteX0" fmla="*/ 0 w 16244006"/>
              <a:gd name="connsiteY0" fmla="*/ 582421 h 8487013"/>
              <a:gd name="connsiteX1" fmla="*/ 7597913 w 16244006"/>
              <a:gd name="connsiteY1" fmla="*/ 1586763 h 8487013"/>
              <a:gd name="connsiteX2" fmla="*/ 10083049 w 16244006"/>
              <a:gd name="connsiteY2" fmla="*/ 8482238 h 8487013"/>
              <a:gd name="connsiteX3" fmla="*/ 16244006 w 16244006"/>
              <a:gd name="connsiteY3" fmla="*/ 3415563 h 8487013"/>
              <a:gd name="connsiteX0" fmla="*/ 0 w 16244006"/>
              <a:gd name="connsiteY0" fmla="*/ 539080 h 7201366"/>
              <a:gd name="connsiteX1" fmla="*/ 7597913 w 16244006"/>
              <a:gd name="connsiteY1" fmla="*/ 1543422 h 7201366"/>
              <a:gd name="connsiteX2" fmla="*/ 9748535 w 16244006"/>
              <a:gd name="connsiteY2" fmla="*/ 7194713 h 7201366"/>
              <a:gd name="connsiteX3" fmla="*/ 16244006 w 16244006"/>
              <a:gd name="connsiteY3" fmla="*/ 3372222 h 7201366"/>
              <a:gd name="connsiteX0" fmla="*/ 0 w 16230626"/>
              <a:gd name="connsiteY0" fmla="*/ 539080 h 7202340"/>
              <a:gd name="connsiteX1" fmla="*/ 7597913 w 16230626"/>
              <a:gd name="connsiteY1" fmla="*/ 1543422 h 7202340"/>
              <a:gd name="connsiteX2" fmla="*/ 9748535 w 16230626"/>
              <a:gd name="connsiteY2" fmla="*/ 7194713 h 7202340"/>
              <a:gd name="connsiteX3" fmla="*/ 16230626 w 16230626"/>
              <a:gd name="connsiteY3" fmla="*/ 3776956 h 7202340"/>
              <a:gd name="connsiteX0" fmla="*/ 0 w 16230626"/>
              <a:gd name="connsiteY0" fmla="*/ 539080 h 7199668"/>
              <a:gd name="connsiteX1" fmla="*/ 7597913 w 16230626"/>
              <a:gd name="connsiteY1" fmla="*/ 1543422 h 7199668"/>
              <a:gd name="connsiteX2" fmla="*/ 9748535 w 16230626"/>
              <a:gd name="connsiteY2" fmla="*/ 7194713 h 7199668"/>
              <a:gd name="connsiteX3" fmla="*/ 16230626 w 16230626"/>
              <a:gd name="connsiteY3" fmla="*/ 3776956 h 719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0626" h="7199668">
                <a:moveTo>
                  <a:pt x="0" y="539080"/>
                </a:moveTo>
                <a:cubicBezTo>
                  <a:pt x="2396719" y="-698857"/>
                  <a:pt x="5973157" y="434150"/>
                  <a:pt x="7597913" y="1543422"/>
                </a:cubicBezTo>
                <a:cubicBezTo>
                  <a:pt x="9222669" y="2652694"/>
                  <a:pt x="7979696" y="7027323"/>
                  <a:pt x="9748535" y="7194713"/>
                </a:cubicBezTo>
                <a:cubicBezTo>
                  <a:pt x="11517374" y="7362103"/>
                  <a:pt x="14447398" y="3229815"/>
                  <a:pt x="16230626" y="3776956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4A359EC2-B13B-B63E-0547-85DDE5AD368E}"/>
              </a:ext>
            </a:extLst>
          </p:cNvPr>
          <p:cNvSpPr/>
          <p:nvPr/>
        </p:nvSpPr>
        <p:spPr>
          <a:xfrm rot="192769">
            <a:off x="7795332" y="845908"/>
            <a:ext cx="9442907" cy="6359509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46" t="-55303" r="-125388" b="-47885"/>
            </a:stretch>
          </a:blipFill>
          <a:ln w="1524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2478a3cb-fcb4-441a-8857-551f030dc71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628523892CD3469F6D510BB3BB09EA" ma:contentTypeVersion="19" ma:contentTypeDescription="Create a new document." ma:contentTypeScope="" ma:versionID="8f79c62c4b8bb34a55e71f34859b54f1">
  <xsd:schema xmlns:xsd="http://www.w3.org/2001/XMLSchema" xmlns:xs="http://www.w3.org/2001/XMLSchema" xmlns:p="http://schemas.microsoft.com/office/2006/metadata/properties" xmlns:ns2="2478a3cb-fcb4-441a-8857-551f030dc71f" xmlns:ns3="50a1efa9-47d8-481f-aad5-38d3c45f03e8" targetNamespace="http://schemas.microsoft.com/office/2006/metadata/properties" ma:root="true" ma:fieldsID="56dc7e84449092dd9715af6e92e6f8ad" ns2:_="" ns3:_="">
    <xsd:import namespace="2478a3cb-fcb4-441a-8857-551f030dc71f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78a3cb-fcb4-441a-8857-551f030dc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CF7FCF-1835-414D-9E25-CD32A02FAA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61CCDE-B919-4E4B-9E21-D31717833B32}">
  <ds:schemaRefs>
    <ds:schemaRef ds:uri="2478a3cb-fcb4-441a-8857-551f030dc71f"/>
    <ds:schemaRef ds:uri="50a1efa9-47d8-481f-aad5-38d3c45f03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9DCAC5-48CF-406A-BE44-C7BAF52F7329}">
  <ds:schemaRefs>
    <ds:schemaRef ds:uri="2478a3cb-fcb4-441a-8857-551f030dc71f"/>
    <ds:schemaRef ds:uri="50a1efa9-47d8-481f-aad5-38d3c45f03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Custom</PresentationFormat>
  <Paragraphs>32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Timmy 10p KS1 assembly</dc:title>
  <dc:creator>Anna Houghton</dc:creator>
  <cp:lastModifiedBy>Simon Trist</cp:lastModifiedBy>
  <cp:revision>2</cp:revision>
  <dcterms:created xsi:type="dcterms:W3CDTF">2006-08-16T00:00:00Z</dcterms:created>
  <dcterms:modified xsi:type="dcterms:W3CDTF">2025-10-06T09:10:43Z</dcterms:modified>
  <dc:identifier>DAGuvaUKMhQ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0x01010048628523892CD3469F6D510BB3BB09EA</vt:lpwstr>
  </property>
  <property fmtid="{D5CDD505-2E9C-101B-9397-08002B2CF9AE}" pid="3" name="MediaServiceImageTags">
    <vt:lpwstr/>
  </property>
</Properties>
</file>