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A8_704CE6C6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424" r:id="rId5"/>
    <p:sldId id="468" r:id="rId6"/>
    <p:sldId id="482" r:id="rId7"/>
    <p:sldId id="462" r:id="rId8"/>
    <p:sldId id="426" r:id="rId9"/>
    <p:sldId id="463" r:id="rId10"/>
    <p:sldId id="260" r:id="rId11"/>
    <p:sldId id="508" r:id="rId12"/>
    <p:sldId id="470" r:id="rId13"/>
    <p:sldId id="450" r:id="rId14"/>
    <p:sldId id="503" r:id="rId15"/>
    <p:sldId id="514" r:id="rId16"/>
    <p:sldId id="270" r:id="rId17"/>
    <p:sldId id="510" r:id="rId18"/>
    <p:sldId id="511" r:id="rId19"/>
    <p:sldId id="512" r:id="rId20"/>
    <p:sldId id="466" r:id="rId21"/>
    <p:sldId id="467" r:id="rId22"/>
    <p:sldId id="513" r:id="rId23"/>
    <p:sldId id="518" r:id="rId24"/>
    <p:sldId id="517" r:id="rId25"/>
    <p:sldId id="515" r:id="rId26"/>
    <p:sldId id="51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0E8C2A-470F-202A-F1A2-D69C5C50E1CC}" name="Christina Read" initials="CR" userId="S::christina.read@marysmeals.org::240cb947-63a1-4a3d-a6ba-36de906f818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5957"/>
    <a:srgbClr val="009DDC"/>
    <a:srgbClr val="F4A912"/>
    <a:srgbClr val="FFCC00"/>
    <a:srgbClr val="3399FF"/>
    <a:srgbClr val="0099FF"/>
    <a:srgbClr val="FFCC66"/>
    <a:srgbClr val="FF9933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F838ED-F992-4805-B6D9-5FB07B78AEB2}" v="583" dt="2025-10-01T09:09:03.6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omments/modernComment_1A8_704CE6C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25324C5-ECAB-40E8-9734-2D32B7F26C7D}" authorId="{A80E8C2A-470F-202A-F1A2-D69C5C50E1CC}" created="2025-09-04T13:08:56.666">
    <pc:sldMkLst xmlns:pc="http://schemas.microsoft.com/office/powerpoint/2013/main/command">
      <pc:docMk/>
      <pc:sldMk cId="1884088006" sldId="424"/>
    </pc:sldMkLst>
    <p188:replyLst>
      <p188:reply id="{8359A5D0-FD57-4166-9530-80C1FEC01548}" authorId="{A80E8C2A-470F-202A-F1A2-D69C5C50E1CC}" created="2025-09-05T07:46:57.281">
        <p188:txBody>
          <a:bodyPr/>
          <a:lstStyle/>
          <a:p>
            <a:r>
              <a:rPr lang="en-US"/>
              <a:t>MM images are all from DCL in line with the new dating and clipart type pics are from google</a:t>
            </a:r>
          </a:p>
        </p188:txBody>
      </p188:reply>
    </p188:replyLst>
    <p188:txBody>
      <a:bodyPr/>
      <a:lstStyle/>
      <a:p>
        <a:r>
          <a:rPr lang="en-US"/>
          <a:t>designed on Powerpoint. I have asked Jane about the images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7BA99-6CDD-4BB3-832F-AD986AC35900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9D503-53A0-4D52-9809-15E68AA0E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290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8DD9E-A2EE-4A01-90B6-00EF6106125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666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8DD9E-A2EE-4A01-90B6-00EF6106125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31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In 2002, Magnus was visiting Malawi while the country was in the grip of famine. It was here he met Emma, a mother who was dying and who was surrounded by her six children.  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Emma’s husband had died a year previously, killed by AIDS, the same disease that was now about to steal her from her children.  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Magnus tried to lift the atmosphere by asking 14-year-old Edward, Emma’s eldest child, what his hopes and ambitions were.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749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F89CE-9282-DA42-F3A8-7A43D4CD8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645003-9972-93FE-CC34-6ACCF104E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7E8713-F4D5-2985-8291-91D84D852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10DBC-E4B6-8CA3-BE68-578EAAC706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54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2EBCE-696E-4FFF-8E46-A0A654B9B61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00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83078">
              <a:defRPr/>
            </a:pPr>
            <a:fld id="{6686C3EA-AEC6-43E0-A9F6-0C1652451748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83078">
                <a:defRPr/>
              </a:pPr>
              <a:t>11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22096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680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CA6B-11C6-4568-9CCA-9471A29A1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4D265-E232-493A-ABE7-234F24C2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A1539-2374-41B2-942C-ED6B803B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2CE7-DF55-482B-9DAB-2631D9DC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EC261-8774-499F-8013-906F815A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05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DEBC-7A8D-4B35-A555-F1415239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39962-21C1-4BA1-B685-E4876F4A2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A4AB0-C279-4D36-B79A-306FCADA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4A0DA-11D8-4884-B94B-E4EB7BF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85126-5A6A-4E34-A946-E40461A8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51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CA063-E040-45DC-A27C-ED9300D0B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3EA9C-53B8-4796-86ED-4EFF90797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7B31-0D38-44AE-8513-D84F71F2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1975F-2F0B-415D-BEA0-5D567353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2EF7-BCF3-467A-855A-342616F7A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698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93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9DC3-6DD3-4C48-9395-1201EC67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06DEA-4671-4D31-8BC6-F78824E06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A21BE-7D7E-4A74-A463-B18E0EBE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3B7CC-6220-4CA4-97B7-BA325B85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9024E-56AE-4191-8445-FB5F42447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89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7911-7DC8-4E77-8153-05079650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8C0D9-6B8C-4F6D-A29A-A6C406F4B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379A0-3239-46D5-AF92-84C5E6A7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1D53C-C0A3-4B45-B768-8A244436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BC745-801A-4C2C-99EB-A5847534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44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DBE4-8556-451F-8262-2DBA709D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E0DCC-C4F9-4EEC-A342-3CE325EAA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7906-A73B-4BA8-8263-E17B9B1C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89B78-4AF1-4BC2-8A82-252F6A44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6A7AE-845B-4E98-85F0-EF7643664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980D7-558E-4DCF-AC52-CAA89165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57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5825-4E59-4E3F-8E18-2F77DE98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6B334-EAB2-4E3F-B6DB-67AEDEC6E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47993-D36B-4530-AA42-4A633C004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0D17A-C466-4FF8-86E7-3FA2394B9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179F0-0EE1-4B00-877A-9BE022461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595569-D171-48E6-9CB4-CBD848DB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8C8845-F5DB-427C-99D4-88F46A15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C1A82A-9914-4C7E-A0BC-571B53DC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87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BCC9-96A6-4EC7-8FA6-53A5FB88D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B381DB-174C-4BC9-B927-153C0E84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0973D-6405-4D75-BC77-4FA5964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45CC4-E6EA-4AD4-8E59-F5E0A185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03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71356-D6DE-4061-831E-DE609F18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3F9A5-1B98-4A16-A8FE-3ABABC94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0EBF9-3CFE-4620-8985-6F43CC1F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80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1C72-E80D-4253-A5E9-3D82BAB0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F6E45-5F7E-4770-973D-ACBF448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34F97-5BE7-4125-A2EB-05FD403E1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06540-D843-45E9-9C9F-003F0D5E0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83687-A26C-49C9-9883-70FACDA4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15829-4D0F-4F44-A219-77D696F1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77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43D4-5B9F-4E03-8AAF-9C3A6ADD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50F49-EFA8-421F-882E-E0F0AFA6A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E3B0C-FFA5-4A63-98C2-A997C376A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2C082-1063-49B7-B721-26B3BFFA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ADE6C-BA3B-4F9F-899A-3BA86F64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7E406-479E-4D14-9734-18C25EB9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84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459A5-A105-4CEF-B5AF-7FE40C83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E5ADA-076E-4C88-B97F-2C6DED2EE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E8703-9A65-4C00-A35C-2A5027032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33A7C-FFBF-4FEB-B7F0-5E399178DD45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2545B-6958-43BC-ADCB-0CF7A4830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D2C77-BB31-45B0-8748-5D3B76819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27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A8_704CE6C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44.jpeg"/><Relationship Id="rId5" Type="http://schemas.openxmlformats.org/officeDocument/2006/relationships/image" Target="../media/image40.jpe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7BFAFCD-23BF-EFFA-6197-3A2D8C40689F}"/>
              </a:ext>
            </a:extLst>
          </p:cNvPr>
          <p:cNvSpPr txBox="1">
            <a:spLocks/>
          </p:cNvSpPr>
          <p:nvPr/>
        </p:nvSpPr>
        <p:spPr>
          <a:xfrm>
            <a:off x="1006642" y="4648200"/>
            <a:ext cx="3971758" cy="963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400" kern="1200">
                <a:solidFill>
                  <a:schemeClr val="bg1"/>
                </a:solidFill>
                <a:latin typeface="Campton Ligh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17 September 2025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49D892F-7170-1D9F-6453-A4DD67300534}"/>
              </a:ext>
            </a:extLst>
          </p:cNvPr>
          <p:cNvSpPr txBox="1">
            <a:spLocks/>
          </p:cNvSpPr>
          <p:nvPr/>
        </p:nvSpPr>
        <p:spPr>
          <a:xfrm>
            <a:off x="965200" y="1429808"/>
            <a:ext cx="7416800" cy="14403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ts val="9000"/>
              </a:lnSpc>
              <a:buFontTx/>
              <a:buNone/>
              <a:defRPr sz="8000" kern="1200">
                <a:solidFill>
                  <a:schemeClr val="accent2"/>
                </a:solidFill>
                <a:latin typeface="Campton ExtraBold" panose="000009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800">
                <a:solidFill>
                  <a:srgbClr val="F4A81D"/>
                </a:solidFill>
              </a:rPr>
              <a:t>&lt;Insert school name here&gt;</a:t>
            </a:r>
          </a:p>
        </p:txBody>
      </p:sp>
      <p:pic>
        <p:nvPicPr>
          <p:cNvPr id="9" name="Picture 8" descr="A blue and white cover with white text&#10;&#10;Description automatically generated">
            <a:extLst>
              <a:ext uri="{FF2B5EF4-FFF2-40B4-BE49-F238E27FC236}">
                <a16:creationId xmlns:a16="http://schemas.microsoft.com/office/drawing/2014/main" id="{9E6775F7-F870-C29F-3BE2-354C2050A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4851400"/>
            <a:ext cx="1320800" cy="150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8800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456DBED-A6E6-68DF-64B7-6667B8812290}"/>
              </a:ext>
            </a:extLst>
          </p:cNvPr>
          <p:cNvSpPr/>
          <p:nvPr/>
        </p:nvSpPr>
        <p:spPr>
          <a:xfrm>
            <a:off x="71931" y="2488999"/>
            <a:ext cx="11998149" cy="2011400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2306078"/>
              <a:gd name="connsiteX1" fmla="*/ 5871820 w 16257386"/>
              <a:gd name="connsiteY1" fmla="*/ 2168291 h 2306078"/>
              <a:gd name="connsiteX2" fmla="*/ 11126732 w 16257386"/>
              <a:gd name="connsiteY2" fmla="*/ 2293248 h 2306078"/>
              <a:gd name="connsiteX3" fmla="*/ 16257386 w 16257386"/>
              <a:gd name="connsiteY3" fmla="*/ 0 h 2306078"/>
              <a:gd name="connsiteX0" fmla="*/ 0 w 16244006"/>
              <a:gd name="connsiteY0" fmla="*/ 34280 h 916477"/>
              <a:gd name="connsiteX1" fmla="*/ 5871820 w 16244006"/>
              <a:gd name="connsiteY1" fmla="*/ 718546 h 916477"/>
              <a:gd name="connsiteX2" fmla="*/ 11126732 w 16244006"/>
              <a:gd name="connsiteY2" fmla="*/ 843503 h 916477"/>
              <a:gd name="connsiteX3" fmla="*/ 16244006 w 16244006"/>
              <a:gd name="connsiteY3" fmla="*/ 0 h 916477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4402562"/>
              <a:gd name="connsiteX1" fmla="*/ 5854816 w 16227002"/>
              <a:gd name="connsiteY1" fmla="*/ 3087376 h 4402562"/>
              <a:gd name="connsiteX2" fmla="*/ 9732366 w 16227002"/>
              <a:gd name="connsiteY2" fmla="*/ 4387186 h 4402562"/>
              <a:gd name="connsiteX3" fmla="*/ 16227002 w 16227002"/>
              <a:gd name="connsiteY3" fmla="*/ 2368830 h 4402562"/>
              <a:gd name="connsiteX0" fmla="*/ 0 w 16227002"/>
              <a:gd name="connsiteY0" fmla="*/ 0 h 4487807"/>
              <a:gd name="connsiteX1" fmla="*/ 5769794 w 16227002"/>
              <a:gd name="connsiteY1" fmla="*/ 4128724 h 4487807"/>
              <a:gd name="connsiteX2" fmla="*/ 9732366 w 16227002"/>
              <a:gd name="connsiteY2" fmla="*/ 4387186 h 4487807"/>
              <a:gd name="connsiteX3" fmla="*/ 16227002 w 16227002"/>
              <a:gd name="connsiteY3" fmla="*/ 2368830 h 4487807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44007"/>
              <a:gd name="connsiteY0" fmla="*/ 648408 h 4592015"/>
              <a:gd name="connsiteX1" fmla="*/ 5803803 w 16244007"/>
              <a:gd name="connsiteY1" fmla="*/ 4269809 h 4592015"/>
              <a:gd name="connsiteX2" fmla="*/ 9766375 w 16244007"/>
              <a:gd name="connsiteY2" fmla="*/ 4528271 h 4592015"/>
              <a:gd name="connsiteX3" fmla="*/ 16244007 w 16244007"/>
              <a:gd name="connsiteY3" fmla="*/ 0 h 4592015"/>
              <a:gd name="connsiteX0" fmla="*/ 0 w 16227003"/>
              <a:gd name="connsiteY0" fmla="*/ 327993 h 4271600"/>
              <a:gd name="connsiteX1" fmla="*/ 5803803 w 16227003"/>
              <a:gd name="connsiteY1" fmla="*/ 3949394 h 4271600"/>
              <a:gd name="connsiteX2" fmla="*/ 9766375 w 16227003"/>
              <a:gd name="connsiteY2" fmla="*/ 4207856 h 4271600"/>
              <a:gd name="connsiteX3" fmla="*/ 16227003 w 16227003"/>
              <a:gd name="connsiteY3" fmla="*/ 0 h 42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27003" h="4271600">
                <a:moveTo>
                  <a:pt x="0" y="327993"/>
                </a:moveTo>
                <a:cubicBezTo>
                  <a:pt x="1863726" y="2577918"/>
                  <a:pt x="4176074" y="3302750"/>
                  <a:pt x="5803803" y="3949394"/>
                </a:cubicBezTo>
                <a:cubicBezTo>
                  <a:pt x="7431532" y="4596038"/>
                  <a:pt x="7997536" y="4040466"/>
                  <a:pt x="9766375" y="4207856"/>
                </a:cubicBezTo>
                <a:cubicBezTo>
                  <a:pt x="11535214" y="4375246"/>
                  <a:pt x="14749019" y="2073327"/>
                  <a:pt x="16227003" y="0"/>
                </a:cubicBezTo>
              </a:path>
            </a:pathLst>
          </a:custGeom>
          <a:noFill/>
          <a:ln w="7620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173FD4CB-0DF7-F44F-B657-6D9DC4F28F43}"/>
              </a:ext>
            </a:extLst>
          </p:cNvPr>
          <p:cNvSpPr/>
          <p:nvPr/>
        </p:nvSpPr>
        <p:spPr>
          <a:xfrm rot="150879">
            <a:off x="2513717" y="537676"/>
            <a:ext cx="7042646" cy="460794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75" t="-14080" r="-39333" b="-36120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992835F-8295-9E6B-D025-83E109ED1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890" y="5746382"/>
            <a:ext cx="3281640" cy="7985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CE6AF3-F3AB-B6C0-856A-DF0502A72888}"/>
              </a:ext>
            </a:extLst>
          </p:cNvPr>
          <p:cNvSpPr txBox="1"/>
          <p:nvPr/>
        </p:nvSpPr>
        <p:spPr>
          <a:xfrm>
            <a:off x="352358" y="5573924"/>
            <a:ext cx="78453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300">
                <a:solidFill>
                  <a:schemeClr val="bg1"/>
                </a:solidFill>
                <a:latin typeface="Campton ExtraBold" panose="00000900000000000000" pitchFamily="50" charset="0"/>
              </a:rPr>
              <a:t>We are now feeding more than </a:t>
            </a:r>
            <a:r>
              <a:rPr lang="en-GB" sz="3300">
                <a:solidFill>
                  <a:srgbClr val="F4A81D"/>
                </a:solidFill>
                <a:latin typeface="Campton ExtraBold" panose="00000900000000000000" pitchFamily="50" charset="0"/>
              </a:rPr>
              <a:t>three million children</a:t>
            </a:r>
            <a:r>
              <a:rPr lang="en-GB" sz="3300">
                <a:solidFill>
                  <a:schemeClr val="bg1"/>
                </a:solidFill>
                <a:latin typeface="Campton ExtraBold" panose="00000900000000000000" pitchFamily="50" charset="0"/>
              </a:rPr>
              <a:t> every school day.</a:t>
            </a:r>
          </a:p>
        </p:txBody>
      </p:sp>
    </p:spTree>
    <p:extLst>
      <p:ext uri="{BB962C8B-B14F-4D97-AF65-F5344CB8AC3E}">
        <p14:creationId xmlns:p14="http://schemas.microsoft.com/office/powerpoint/2010/main" val="3435045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D2646F8F-1F46-4824-A0D2-CD6A9351F71F}"/>
              </a:ext>
            </a:extLst>
          </p:cNvPr>
          <p:cNvSpPr txBox="1">
            <a:spLocks/>
          </p:cNvSpPr>
          <p:nvPr/>
        </p:nvSpPr>
        <p:spPr>
          <a:xfrm>
            <a:off x="424698" y="508540"/>
            <a:ext cx="3873682" cy="24119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436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7731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2072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800" b="1" i="0" u="none" strike="noStrike" kern="1200" cap="none" spc="0" normalizeH="0" baseline="30000" noProof="0">
                <a:ln>
                  <a:noFill/>
                </a:ln>
                <a:solidFill>
                  <a:srgbClr val="F4A912"/>
                </a:solidFill>
                <a:effectLst/>
                <a:uLnTx/>
                <a:uFillTx/>
                <a:latin typeface="Campton ExtraBold" panose="00000900000000000000" pitchFamily="50" charset="0"/>
                <a:ea typeface="+mn-ea"/>
                <a:cs typeface="Arial" panose="020B0604020202020204" pitchFamily="34" charset="0"/>
              </a:rPr>
              <a:t>These nutritious meals…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A0DDB7-3297-4469-961C-20EF28C2F13A}"/>
              </a:ext>
            </a:extLst>
          </p:cNvPr>
          <p:cNvSpPr/>
          <p:nvPr/>
        </p:nvSpPr>
        <p:spPr>
          <a:xfrm>
            <a:off x="7493114" y="1097643"/>
            <a:ext cx="33637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pton ExtraBold" panose="00000900000000000000" pitchFamily="50" charset="0"/>
                <a:ea typeface="+mn-ea"/>
                <a:cs typeface="+mn-cs"/>
              </a:rPr>
              <a:t>...encourage children to come to school.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D48D9D-2CFF-4FBD-944D-65F91CDBBE86}"/>
              </a:ext>
            </a:extLst>
          </p:cNvPr>
          <p:cNvSpPr/>
          <p:nvPr/>
        </p:nvSpPr>
        <p:spPr>
          <a:xfrm>
            <a:off x="339635" y="3429000"/>
            <a:ext cx="23706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pton ExtraBold" panose="00000900000000000000" pitchFamily="50" charset="0"/>
                <a:ea typeface="+mn-ea"/>
                <a:cs typeface="+mn-cs"/>
              </a:rPr>
              <a:t>...help them concentrate in class.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AB22C3-968E-4D4F-AB6A-E545E0052263}"/>
              </a:ext>
            </a:extLst>
          </p:cNvPr>
          <p:cNvSpPr/>
          <p:nvPr/>
        </p:nvSpPr>
        <p:spPr>
          <a:xfrm>
            <a:off x="9175009" y="5317279"/>
            <a:ext cx="2889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pton ExtraBold" panose="00000900000000000000" pitchFamily="50" charset="0"/>
                <a:ea typeface="+mn-ea"/>
                <a:cs typeface="+mn-cs"/>
              </a:rPr>
              <a:t>...and give them energy to learn and play!</a:t>
            </a:r>
          </a:p>
        </p:txBody>
      </p:sp>
      <p:pic>
        <p:nvPicPr>
          <p:cNvPr id="2" name="Picture 1" descr="A white arrow pointing down&#10;&#10;AI-generated content may be incorrect.">
            <a:extLst>
              <a:ext uri="{FF2B5EF4-FFF2-40B4-BE49-F238E27FC236}">
                <a16:creationId xmlns:a16="http://schemas.microsoft.com/office/drawing/2014/main" id="{4F90B249-1C52-BC7F-483D-D2D4104F5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9137" flipH="1">
            <a:off x="1595938" y="4581048"/>
            <a:ext cx="730553" cy="1018429"/>
          </a:xfrm>
          <a:prstGeom prst="rect">
            <a:avLst/>
          </a:prstGeom>
        </p:spPr>
      </p:pic>
      <p:pic>
        <p:nvPicPr>
          <p:cNvPr id="3" name="Picture 2" descr="A white arrow pointing down&#10;&#10;AI-generated content may be incorrect.">
            <a:extLst>
              <a:ext uri="{FF2B5EF4-FFF2-40B4-BE49-F238E27FC236}">
                <a16:creationId xmlns:a16="http://schemas.microsoft.com/office/drawing/2014/main" id="{5CC78E6D-0C9D-B3E0-0D5A-373717BB1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8395" flipH="1">
            <a:off x="9927400" y="4152289"/>
            <a:ext cx="730553" cy="1018429"/>
          </a:xfrm>
          <a:prstGeom prst="rect">
            <a:avLst/>
          </a:prstGeom>
        </p:spPr>
      </p:pic>
      <p:pic>
        <p:nvPicPr>
          <p:cNvPr id="4" name="Picture 3" descr="A white arrow pointing down&#10;&#10;AI-generated content may be incorrect.">
            <a:extLst>
              <a:ext uri="{FF2B5EF4-FFF2-40B4-BE49-F238E27FC236}">
                <a16:creationId xmlns:a16="http://schemas.microsoft.com/office/drawing/2014/main" id="{B87D4D55-0683-C236-2143-6272D7074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03441" flipH="1">
            <a:off x="7537978" y="231833"/>
            <a:ext cx="730553" cy="1018429"/>
          </a:xfrm>
          <a:prstGeom prst="rect">
            <a:avLst/>
          </a:prstGeom>
        </p:spPr>
      </p:pic>
      <p:pic>
        <p:nvPicPr>
          <p:cNvPr id="11" name="Picture 10" descr="A person holding two paper planes&#10;&#10;AI-generated content may be incorrect.">
            <a:extLst>
              <a:ext uri="{FF2B5EF4-FFF2-40B4-BE49-F238E27FC236}">
                <a16:creationId xmlns:a16="http://schemas.microsoft.com/office/drawing/2014/main" id="{0C34FEE1-EC39-CC71-EF96-721521238F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1" t="285" r="17899" b="-7571"/>
          <a:stretch>
            <a:fillRect/>
          </a:stretch>
        </p:blipFill>
        <p:spPr>
          <a:xfrm>
            <a:off x="4059112" y="326494"/>
            <a:ext cx="3494670" cy="3558134"/>
          </a:xfrm>
          <a:prstGeom prst="ellipse">
            <a:avLst/>
          </a:prstGeom>
          <a:ln w="8255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2E9B77-2238-AC0B-8958-DBC4A051C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" t="5698" r="30155" b="961"/>
          <a:stretch>
            <a:fillRect/>
          </a:stretch>
        </p:blipFill>
        <p:spPr>
          <a:xfrm>
            <a:off x="2664205" y="2973372"/>
            <a:ext cx="3494670" cy="3558134"/>
          </a:xfrm>
          <a:prstGeom prst="ellipse">
            <a:avLst/>
          </a:prstGeom>
          <a:ln w="82550"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D3A95F-4341-F5A1-D547-2C490BCD2E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-787" r="14112" b="787"/>
          <a:stretch>
            <a:fillRect/>
          </a:stretch>
        </p:blipFill>
        <p:spPr>
          <a:xfrm>
            <a:off x="5892356" y="2432055"/>
            <a:ext cx="3494670" cy="3558134"/>
          </a:xfrm>
          <a:prstGeom prst="ellipse">
            <a:avLst/>
          </a:prstGeom>
          <a:ln w="825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64643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FE8B39-3C34-75DD-4DC5-09110F48F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 t="-2" r="667" b="1845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F31FCF-F42E-786A-10D2-47EDD7CD9F8E}"/>
              </a:ext>
            </a:extLst>
          </p:cNvPr>
          <p:cNvSpPr/>
          <p:nvPr/>
        </p:nvSpPr>
        <p:spPr>
          <a:xfrm>
            <a:off x="1" y="0"/>
            <a:ext cx="5823284" cy="1077218"/>
          </a:xfrm>
          <a:custGeom>
            <a:avLst/>
            <a:gdLst>
              <a:gd name="connsiteX0" fmla="*/ 0 w 6464595"/>
              <a:gd name="connsiteY0" fmla="*/ 0 h 1063256"/>
              <a:gd name="connsiteX1" fmla="*/ 6464595 w 6464595"/>
              <a:gd name="connsiteY1" fmla="*/ 0 h 1063256"/>
              <a:gd name="connsiteX2" fmla="*/ 6464595 w 6464595"/>
              <a:gd name="connsiteY2" fmla="*/ 1063256 h 1063256"/>
              <a:gd name="connsiteX3" fmla="*/ 0 w 6464595"/>
              <a:gd name="connsiteY3" fmla="*/ 1063256 h 1063256"/>
              <a:gd name="connsiteX4" fmla="*/ 0 w 6464595"/>
              <a:gd name="connsiteY4" fmla="*/ 0 h 1063256"/>
              <a:gd name="connsiteX0" fmla="*/ 0 w 6464595"/>
              <a:gd name="connsiteY0" fmla="*/ 0 h 1063256"/>
              <a:gd name="connsiteX1" fmla="*/ 6464595 w 6464595"/>
              <a:gd name="connsiteY1" fmla="*/ 0 h 1063256"/>
              <a:gd name="connsiteX2" fmla="*/ 6337004 w 6464595"/>
              <a:gd name="connsiteY2" fmla="*/ 946298 h 1063256"/>
              <a:gd name="connsiteX3" fmla="*/ 0 w 6464595"/>
              <a:gd name="connsiteY3" fmla="*/ 1063256 h 1063256"/>
              <a:gd name="connsiteX4" fmla="*/ 0 w 6464595"/>
              <a:gd name="connsiteY4" fmla="*/ 0 h 1063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4595" h="1063256">
                <a:moveTo>
                  <a:pt x="0" y="0"/>
                </a:moveTo>
                <a:lnTo>
                  <a:pt x="6464595" y="0"/>
                </a:lnTo>
                <a:lnTo>
                  <a:pt x="6337004" y="946298"/>
                </a:lnTo>
                <a:lnTo>
                  <a:pt x="0" y="1063256"/>
                </a:lnTo>
                <a:lnTo>
                  <a:pt x="0" y="0"/>
                </a:lnTo>
                <a:close/>
              </a:path>
            </a:pathLst>
          </a:custGeom>
          <a:solidFill>
            <a:srgbClr val="F4A9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7FAE93-BEA0-ED56-DBE9-3060BAA02C96}"/>
              </a:ext>
            </a:extLst>
          </p:cNvPr>
          <p:cNvSpPr txBox="1"/>
          <p:nvPr/>
        </p:nvSpPr>
        <p:spPr>
          <a:xfrm>
            <a:off x="159983" y="63795"/>
            <a:ext cx="6177022" cy="1015663"/>
          </a:xfrm>
          <a:prstGeom prst="rect">
            <a:avLst/>
          </a:prstGeom>
          <a:noFill/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800">
                <a:solidFill>
                  <a:schemeClr val="bg1"/>
                </a:solidFill>
                <a:effectLst/>
                <a:latin typeface="Campton ExtraBold" panose="00000900000000000000" pitchFamily="50" charset="0"/>
                <a:ea typeface="Calibri Light"/>
                <a:cs typeface="Calibri Light"/>
              </a:rPr>
              <a:t>Better futures</a:t>
            </a:r>
            <a:endParaRPr lang="en-GB" sz="5800">
              <a:solidFill>
                <a:schemeClr val="bg1"/>
              </a:solidFill>
              <a:effectLst/>
              <a:latin typeface="Campton Extra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771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9319CE-B75B-E47A-745B-F66D4DF024D2}"/>
              </a:ext>
            </a:extLst>
          </p:cNvPr>
          <p:cNvSpPr/>
          <p:nvPr/>
        </p:nvSpPr>
        <p:spPr>
          <a:xfrm>
            <a:off x="0" y="3962400"/>
            <a:ext cx="8645236" cy="289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child holding a blue cup&#10;&#10;AI-generated content may be incorrect.">
            <a:extLst>
              <a:ext uri="{FF2B5EF4-FFF2-40B4-BE49-F238E27FC236}">
                <a16:creationId xmlns:a16="http://schemas.microsoft.com/office/drawing/2014/main" id="{08B58619-2CA9-2433-7590-88CDFF7A1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3" t="9611" r="11323" b="40542"/>
          <a:stretch>
            <a:fillRect/>
          </a:stretch>
        </p:blipFill>
        <p:spPr>
          <a:xfrm>
            <a:off x="4139515" y="0"/>
            <a:ext cx="8331332" cy="68703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51ED6A-A10B-1ACD-2267-336F96548929}"/>
              </a:ext>
            </a:extLst>
          </p:cNvPr>
          <p:cNvSpPr/>
          <p:nvPr/>
        </p:nvSpPr>
        <p:spPr>
          <a:xfrm>
            <a:off x="-1" y="-18492"/>
            <a:ext cx="6672649" cy="5585255"/>
          </a:xfrm>
          <a:custGeom>
            <a:avLst/>
            <a:gdLst>
              <a:gd name="connsiteX0" fmla="*/ 0 w 6722076"/>
              <a:gd name="connsiteY0" fmla="*/ 0 h 5449329"/>
              <a:gd name="connsiteX1" fmla="*/ 6722076 w 6722076"/>
              <a:gd name="connsiteY1" fmla="*/ 0 h 5449329"/>
              <a:gd name="connsiteX2" fmla="*/ 6722076 w 6722076"/>
              <a:gd name="connsiteY2" fmla="*/ 5449329 h 5449329"/>
              <a:gd name="connsiteX3" fmla="*/ 0 w 6722076"/>
              <a:gd name="connsiteY3" fmla="*/ 5449329 h 5449329"/>
              <a:gd name="connsiteX4" fmla="*/ 0 w 6722076"/>
              <a:gd name="connsiteY4" fmla="*/ 0 h 5449329"/>
              <a:gd name="connsiteX0" fmla="*/ 0 w 6722076"/>
              <a:gd name="connsiteY0" fmla="*/ 0 h 5449329"/>
              <a:gd name="connsiteX1" fmla="*/ 4806779 w 6722076"/>
              <a:gd name="connsiteY1" fmla="*/ 123567 h 5449329"/>
              <a:gd name="connsiteX2" fmla="*/ 6722076 w 6722076"/>
              <a:gd name="connsiteY2" fmla="*/ 5449329 h 5449329"/>
              <a:gd name="connsiteX3" fmla="*/ 0 w 6722076"/>
              <a:gd name="connsiteY3" fmla="*/ 5449329 h 5449329"/>
              <a:gd name="connsiteX4" fmla="*/ 0 w 6722076"/>
              <a:gd name="connsiteY4" fmla="*/ 0 h 5449329"/>
              <a:gd name="connsiteX0" fmla="*/ 0 w 6722076"/>
              <a:gd name="connsiteY0" fmla="*/ 12358 h 5461687"/>
              <a:gd name="connsiteX1" fmla="*/ 6203092 w 6722076"/>
              <a:gd name="connsiteY1" fmla="*/ 0 h 5461687"/>
              <a:gd name="connsiteX2" fmla="*/ 6722076 w 6722076"/>
              <a:gd name="connsiteY2" fmla="*/ 5461687 h 5461687"/>
              <a:gd name="connsiteX3" fmla="*/ 0 w 6722076"/>
              <a:gd name="connsiteY3" fmla="*/ 5461687 h 5461687"/>
              <a:gd name="connsiteX4" fmla="*/ 0 w 6722076"/>
              <a:gd name="connsiteY4" fmla="*/ 12358 h 5461687"/>
              <a:gd name="connsiteX0" fmla="*/ 0 w 6573795"/>
              <a:gd name="connsiteY0" fmla="*/ 12358 h 5461687"/>
              <a:gd name="connsiteX1" fmla="*/ 6203092 w 6573795"/>
              <a:gd name="connsiteY1" fmla="*/ 0 h 5461687"/>
              <a:gd name="connsiteX2" fmla="*/ 6573795 w 6573795"/>
              <a:gd name="connsiteY2" fmla="*/ 4114800 h 5461687"/>
              <a:gd name="connsiteX3" fmla="*/ 0 w 6573795"/>
              <a:gd name="connsiteY3" fmla="*/ 5461687 h 5461687"/>
              <a:gd name="connsiteX4" fmla="*/ 0 w 6573795"/>
              <a:gd name="connsiteY4" fmla="*/ 12358 h 5461687"/>
              <a:gd name="connsiteX0" fmla="*/ 0 w 6672649"/>
              <a:gd name="connsiteY0" fmla="*/ 12358 h 5461687"/>
              <a:gd name="connsiteX1" fmla="*/ 6203092 w 6672649"/>
              <a:gd name="connsiteY1" fmla="*/ 0 h 5461687"/>
              <a:gd name="connsiteX2" fmla="*/ 6672649 w 6672649"/>
              <a:gd name="connsiteY2" fmla="*/ 4905632 h 5461687"/>
              <a:gd name="connsiteX3" fmla="*/ 0 w 6672649"/>
              <a:gd name="connsiteY3" fmla="*/ 5461687 h 5461687"/>
              <a:gd name="connsiteX4" fmla="*/ 0 w 6672649"/>
              <a:gd name="connsiteY4" fmla="*/ 12358 h 5461687"/>
              <a:gd name="connsiteX0" fmla="*/ 0 w 6672649"/>
              <a:gd name="connsiteY0" fmla="*/ 12358 h 5585255"/>
              <a:gd name="connsiteX1" fmla="*/ 6203092 w 6672649"/>
              <a:gd name="connsiteY1" fmla="*/ 0 h 5585255"/>
              <a:gd name="connsiteX2" fmla="*/ 6672649 w 6672649"/>
              <a:gd name="connsiteY2" fmla="*/ 4905632 h 5585255"/>
              <a:gd name="connsiteX3" fmla="*/ 24714 w 6672649"/>
              <a:gd name="connsiteY3" fmla="*/ 5585255 h 5585255"/>
              <a:gd name="connsiteX4" fmla="*/ 0 w 6672649"/>
              <a:gd name="connsiteY4" fmla="*/ 12358 h 55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72649" h="5585255">
                <a:moveTo>
                  <a:pt x="0" y="12358"/>
                </a:moveTo>
                <a:lnTo>
                  <a:pt x="6203092" y="0"/>
                </a:lnTo>
                <a:lnTo>
                  <a:pt x="6672649" y="4905632"/>
                </a:lnTo>
                <a:lnTo>
                  <a:pt x="24714" y="5585255"/>
                </a:lnTo>
                <a:lnTo>
                  <a:pt x="0" y="12358"/>
                </a:lnTo>
                <a:close/>
              </a:path>
            </a:pathLst>
          </a:cu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97826E-2766-85A1-BD5D-80F8868F0B2A}"/>
              </a:ext>
            </a:extLst>
          </p:cNvPr>
          <p:cNvSpPr txBox="1"/>
          <p:nvPr/>
        </p:nvSpPr>
        <p:spPr>
          <a:xfrm>
            <a:off x="778741" y="1002111"/>
            <a:ext cx="5475699" cy="536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>
                <a:solidFill>
                  <a:schemeClr val="bg1"/>
                </a:solidFill>
                <a:latin typeface="Campton ExtraBold" panose="00000900000000000000" pitchFamily="50" charset="0"/>
              </a:rPr>
              <a:t>It costs just</a:t>
            </a:r>
          </a:p>
          <a:p>
            <a:pPr>
              <a:lnSpc>
                <a:spcPts val="13000"/>
              </a:lnSpc>
            </a:pPr>
            <a:r>
              <a:rPr lang="en-GB" sz="12000" b="1">
                <a:solidFill>
                  <a:srgbClr val="F4A912"/>
                </a:solidFill>
                <a:latin typeface="Campton ExtraBold" panose="00000900000000000000" pitchFamily="50" charset="0"/>
              </a:rPr>
              <a:t>£19.15</a:t>
            </a:r>
          </a:p>
          <a:p>
            <a:pPr>
              <a:lnSpc>
                <a:spcPts val="3600"/>
              </a:lnSpc>
            </a:pPr>
            <a:r>
              <a:rPr lang="en-GB" sz="4200" b="1">
                <a:solidFill>
                  <a:schemeClr val="bg1"/>
                </a:solidFill>
                <a:latin typeface="Campton ExtraBold" panose="00000900000000000000" pitchFamily="50" charset="0"/>
              </a:rPr>
              <a:t>to feed a child for</a:t>
            </a:r>
          </a:p>
          <a:p>
            <a:r>
              <a:rPr lang="en-GB" sz="4200" b="1">
                <a:solidFill>
                  <a:schemeClr val="bg1"/>
                </a:solidFill>
                <a:latin typeface="Campton ExtraBold" panose="00000900000000000000" pitchFamily="50" charset="0"/>
              </a:rPr>
              <a:t>a school year!</a:t>
            </a:r>
          </a:p>
          <a:p>
            <a:endParaRPr lang="en-GB" sz="12000" b="1">
              <a:solidFill>
                <a:srgbClr val="F4A912"/>
              </a:solidFill>
              <a:latin typeface="Campton Extra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99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arrot with green leaves&#10;&#10;AI-generated content may be incorrect.">
            <a:extLst>
              <a:ext uri="{FF2B5EF4-FFF2-40B4-BE49-F238E27FC236}">
                <a16:creationId xmlns:a16="http://schemas.microsoft.com/office/drawing/2014/main" id="{B26D4304-57F8-B1BF-1169-7FE25BA4B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56" y="320208"/>
            <a:ext cx="1901753" cy="2799803"/>
          </a:xfrm>
          <a:prstGeom prst="rect">
            <a:avLst/>
          </a:prstGeom>
        </p:spPr>
      </p:pic>
      <p:pic>
        <p:nvPicPr>
          <p:cNvPr id="12" name="Picture 11" descr="A yellow banana with brown tip&#10;&#10;AI-generated content may be incorrect.">
            <a:extLst>
              <a:ext uri="{FF2B5EF4-FFF2-40B4-BE49-F238E27FC236}">
                <a16:creationId xmlns:a16="http://schemas.microsoft.com/office/drawing/2014/main" id="{D3882F2A-DD2D-3D50-FCDC-B786023CF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463">
            <a:off x="9343308" y="3801120"/>
            <a:ext cx="2067010" cy="2370465"/>
          </a:xfrm>
          <a:prstGeom prst="rect">
            <a:avLst/>
          </a:prstGeom>
        </p:spPr>
      </p:pic>
      <p:pic>
        <p:nvPicPr>
          <p:cNvPr id="14" name="Picture 13" descr="A hamburger with lettuce and cheese&#10;&#10;AI-generated content may be incorrect.">
            <a:extLst>
              <a:ext uri="{FF2B5EF4-FFF2-40B4-BE49-F238E27FC236}">
                <a16:creationId xmlns:a16="http://schemas.microsoft.com/office/drawing/2014/main" id="{07E052EC-F469-3296-ACEC-431157D44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520" y="3770396"/>
            <a:ext cx="2502807" cy="2202225"/>
          </a:xfrm>
          <a:prstGeom prst="rect">
            <a:avLst/>
          </a:prstGeom>
        </p:spPr>
      </p:pic>
      <p:pic>
        <p:nvPicPr>
          <p:cNvPr id="16" name="Picture 15" descr="A loaf of bread with a slice cut out&#10;&#10;AI-generated content may be incorrect.">
            <a:extLst>
              <a:ext uri="{FF2B5EF4-FFF2-40B4-BE49-F238E27FC236}">
                <a16:creationId xmlns:a16="http://schemas.microsoft.com/office/drawing/2014/main" id="{5AE9A01F-FFA8-71C8-D163-ED314183E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9236">
            <a:off x="7407977" y="1272400"/>
            <a:ext cx="4637872" cy="1984181"/>
          </a:xfrm>
          <a:prstGeom prst="rect">
            <a:avLst/>
          </a:prstGeom>
        </p:spPr>
      </p:pic>
      <p:pic>
        <p:nvPicPr>
          <p:cNvPr id="18" name="Picture 17" descr="A plate of spaghetti with meatballs and leaves&#10;&#10;AI-generated content may be incorrect.">
            <a:extLst>
              <a:ext uri="{FF2B5EF4-FFF2-40B4-BE49-F238E27FC236}">
                <a16:creationId xmlns:a16="http://schemas.microsoft.com/office/drawing/2014/main" id="{69B37DD5-3F14-22B1-A117-0506977BEE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7" y="3671431"/>
            <a:ext cx="4635465" cy="2520484"/>
          </a:xfrm>
          <a:prstGeom prst="rect">
            <a:avLst/>
          </a:prstGeom>
        </p:spPr>
      </p:pic>
      <p:pic>
        <p:nvPicPr>
          <p:cNvPr id="20" name="Picture 19" descr="A pizza with olives and pepperoni&#10;&#10;AI-generated content may be incorrect.">
            <a:extLst>
              <a:ext uri="{FF2B5EF4-FFF2-40B4-BE49-F238E27FC236}">
                <a16:creationId xmlns:a16="http://schemas.microsoft.com/office/drawing/2014/main" id="{7A2455FC-0A0F-AC83-BB5F-93F2A41E31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818" y="487685"/>
            <a:ext cx="5450893" cy="2259558"/>
          </a:xfrm>
          <a:prstGeom prst="rect">
            <a:avLst/>
          </a:prstGeom>
        </p:spPr>
      </p:pic>
      <p:sp>
        <p:nvSpPr>
          <p:cNvPr id="23" name="Star: 7 Points 22">
            <a:extLst>
              <a:ext uri="{FF2B5EF4-FFF2-40B4-BE49-F238E27FC236}">
                <a16:creationId xmlns:a16="http://schemas.microsoft.com/office/drawing/2014/main" id="{4B5E0ACA-3B2F-1B0C-684C-E8098462EEC0}"/>
              </a:ext>
            </a:extLst>
          </p:cNvPr>
          <p:cNvSpPr/>
          <p:nvPr/>
        </p:nvSpPr>
        <p:spPr>
          <a:xfrm rot="712980">
            <a:off x="10418307" y="1988181"/>
            <a:ext cx="1440000" cy="1440000"/>
          </a:xfrm>
          <a:prstGeom prst="star7">
            <a:avLst>
              <a:gd name="adj" fmla="val 29912"/>
              <a:gd name="hf" fmla="val 102572"/>
              <a:gd name="vf" fmla="val 1052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Star: 7 Points 24">
            <a:extLst>
              <a:ext uri="{FF2B5EF4-FFF2-40B4-BE49-F238E27FC236}">
                <a16:creationId xmlns:a16="http://schemas.microsoft.com/office/drawing/2014/main" id="{30A637B5-9509-E245-4846-B8BD9289CAEE}"/>
              </a:ext>
            </a:extLst>
          </p:cNvPr>
          <p:cNvSpPr/>
          <p:nvPr/>
        </p:nvSpPr>
        <p:spPr>
          <a:xfrm rot="21195489">
            <a:off x="3901899" y="1731816"/>
            <a:ext cx="1795833" cy="1729763"/>
          </a:xfrm>
          <a:prstGeom prst="star7">
            <a:avLst>
              <a:gd name="adj" fmla="val 29912"/>
              <a:gd name="hf" fmla="val 102572"/>
              <a:gd name="vf" fmla="val 1052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F47F99-A350-3D9F-BFCF-3A665365DAA4}"/>
              </a:ext>
            </a:extLst>
          </p:cNvPr>
          <p:cNvSpPr txBox="1"/>
          <p:nvPr/>
        </p:nvSpPr>
        <p:spPr>
          <a:xfrm>
            <a:off x="4300000" y="2452885"/>
            <a:ext cx="1049786" cy="5279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200">
                <a:latin typeface="Proxima Nova Th" panose="02000506030000020004" pitchFamily="50" charset="0"/>
              </a:rPr>
              <a:t>£1.75</a:t>
            </a:r>
          </a:p>
        </p:txBody>
      </p:sp>
      <p:sp>
        <p:nvSpPr>
          <p:cNvPr id="27" name="Star: 7 Points 26">
            <a:extLst>
              <a:ext uri="{FF2B5EF4-FFF2-40B4-BE49-F238E27FC236}">
                <a16:creationId xmlns:a16="http://schemas.microsoft.com/office/drawing/2014/main" id="{B7E3600C-A03E-89EE-A35A-A04264B1C1BA}"/>
              </a:ext>
            </a:extLst>
          </p:cNvPr>
          <p:cNvSpPr/>
          <p:nvPr/>
        </p:nvSpPr>
        <p:spPr>
          <a:xfrm>
            <a:off x="360656" y="1822844"/>
            <a:ext cx="1440000" cy="1440000"/>
          </a:xfrm>
          <a:prstGeom prst="star7">
            <a:avLst>
              <a:gd name="adj" fmla="val 29912"/>
              <a:gd name="hf" fmla="val 102572"/>
              <a:gd name="vf" fmla="val 1052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951510-1197-E8F6-3091-47F4FB233217}"/>
              </a:ext>
            </a:extLst>
          </p:cNvPr>
          <p:cNvSpPr txBox="1"/>
          <p:nvPr/>
        </p:nvSpPr>
        <p:spPr>
          <a:xfrm>
            <a:off x="750870" y="2305016"/>
            <a:ext cx="670935" cy="3974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200">
                <a:latin typeface="Proxima Nova Th" panose="02000506030000020004" pitchFamily="50" charset="0"/>
              </a:rPr>
              <a:t>11p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598874-4EF6-9E2F-E8EA-DD43D357D3A3}"/>
              </a:ext>
            </a:extLst>
          </p:cNvPr>
          <p:cNvSpPr txBox="1"/>
          <p:nvPr/>
        </p:nvSpPr>
        <p:spPr>
          <a:xfrm>
            <a:off x="10781573" y="2498805"/>
            <a:ext cx="670935" cy="3974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200">
                <a:latin typeface="Proxima Nova Th" panose="02000506030000020004" pitchFamily="50" charset="0"/>
              </a:rPr>
              <a:t>£1</a:t>
            </a:r>
          </a:p>
        </p:txBody>
      </p:sp>
      <p:sp>
        <p:nvSpPr>
          <p:cNvPr id="31" name="Star: 7 Points 30">
            <a:extLst>
              <a:ext uri="{FF2B5EF4-FFF2-40B4-BE49-F238E27FC236}">
                <a16:creationId xmlns:a16="http://schemas.microsoft.com/office/drawing/2014/main" id="{D74C7F8A-CE5A-15C6-2395-AC0D0B0251BF}"/>
              </a:ext>
            </a:extLst>
          </p:cNvPr>
          <p:cNvSpPr/>
          <p:nvPr/>
        </p:nvSpPr>
        <p:spPr>
          <a:xfrm rot="20659743">
            <a:off x="7251538" y="3451432"/>
            <a:ext cx="1795833" cy="1729763"/>
          </a:xfrm>
          <a:prstGeom prst="star7">
            <a:avLst>
              <a:gd name="adj" fmla="val 29912"/>
              <a:gd name="hf" fmla="val 102572"/>
              <a:gd name="vf" fmla="val 1052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3D70F7-E697-1BA8-7FB8-E1581EFA2731}"/>
              </a:ext>
            </a:extLst>
          </p:cNvPr>
          <p:cNvSpPr txBox="1"/>
          <p:nvPr/>
        </p:nvSpPr>
        <p:spPr>
          <a:xfrm>
            <a:off x="7626117" y="4084405"/>
            <a:ext cx="1182152" cy="5279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200">
                <a:latin typeface="Proxima Nova Th" panose="02000506030000020004" pitchFamily="50" charset="0"/>
              </a:rPr>
              <a:t>£2.50</a:t>
            </a:r>
          </a:p>
        </p:txBody>
      </p:sp>
      <p:sp>
        <p:nvSpPr>
          <p:cNvPr id="33" name="Star: 7 Points 32">
            <a:extLst>
              <a:ext uri="{FF2B5EF4-FFF2-40B4-BE49-F238E27FC236}">
                <a16:creationId xmlns:a16="http://schemas.microsoft.com/office/drawing/2014/main" id="{0CF6F4FB-645E-E418-2D2D-30BC15BB1EBE}"/>
              </a:ext>
            </a:extLst>
          </p:cNvPr>
          <p:cNvSpPr/>
          <p:nvPr/>
        </p:nvSpPr>
        <p:spPr>
          <a:xfrm rot="495641">
            <a:off x="10551136" y="4813661"/>
            <a:ext cx="1440000" cy="1440000"/>
          </a:xfrm>
          <a:prstGeom prst="star7">
            <a:avLst>
              <a:gd name="adj" fmla="val 29912"/>
              <a:gd name="hf" fmla="val 102572"/>
              <a:gd name="vf" fmla="val 1052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7FFC64-FB80-77CA-EAF8-B616F36294FC}"/>
              </a:ext>
            </a:extLst>
          </p:cNvPr>
          <p:cNvSpPr txBox="1"/>
          <p:nvPr/>
        </p:nvSpPr>
        <p:spPr>
          <a:xfrm>
            <a:off x="10888187" y="5327732"/>
            <a:ext cx="808413" cy="3611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200">
                <a:latin typeface="Proxima Nova Th" panose="02000506030000020004" pitchFamily="50" charset="0"/>
              </a:rPr>
              <a:t>16p</a:t>
            </a:r>
          </a:p>
        </p:txBody>
      </p:sp>
      <p:sp>
        <p:nvSpPr>
          <p:cNvPr id="35" name="Star: 7 Points 34">
            <a:extLst>
              <a:ext uri="{FF2B5EF4-FFF2-40B4-BE49-F238E27FC236}">
                <a16:creationId xmlns:a16="http://schemas.microsoft.com/office/drawing/2014/main" id="{ABE17D84-664C-FA87-CC03-57C69342D731}"/>
              </a:ext>
            </a:extLst>
          </p:cNvPr>
          <p:cNvSpPr/>
          <p:nvPr/>
        </p:nvSpPr>
        <p:spPr>
          <a:xfrm rot="2045002">
            <a:off x="3332030" y="4811721"/>
            <a:ext cx="1795833" cy="1729763"/>
          </a:xfrm>
          <a:prstGeom prst="star7">
            <a:avLst>
              <a:gd name="adj" fmla="val 29912"/>
              <a:gd name="hf" fmla="val 102572"/>
              <a:gd name="vf" fmla="val 1052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DE1F0A8-51DD-544D-2489-B76367AF881D}"/>
              </a:ext>
            </a:extLst>
          </p:cNvPr>
          <p:cNvSpPr txBox="1"/>
          <p:nvPr/>
        </p:nvSpPr>
        <p:spPr>
          <a:xfrm>
            <a:off x="3674710" y="5444694"/>
            <a:ext cx="1182152" cy="5279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200">
                <a:latin typeface="Proxima Nova Th" panose="02000506030000020004" pitchFamily="50" charset="0"/>
              </a:rPr>
              <a:t>£3.50</a:t>
            </a:r>
          </a:p>
        </p:txBody>
      </p:sp>
    </p:spTree>
    <p:extLst>
      <p:ext uri="{BB962C8B-B14F-4D97-AF65-F5344CB8AC3E}">
        <p14:creationId xmlns:p14="http://schemas.microsoft.com/office/powerpoint/2010/main" val="2222639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Yemen March 2022">
            <a:extLst>
              <a:ext uri="{FF2B5EF4-FFF2-40B4-BE49-F238E27FC236}">
                <a16:creationId xmlns:a16="http://schemas.microsoft.com/office/drawing/2014/main" id="{4DF6068A-E957-4C9E-4D30-059BDF675B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8398"/>
          <a:stretch>
            <a:fillRect/>
          </a:stretch>
        </p:blipFill>
        <p:spPr>
          <a:xfrm>
            <a:off x="257893" y="289833"/>
            <a:ext cx="3084025" cy="3021406"/>
          </a:xfrm>
          <a:prstGeom prst="rect">
            <a:avLst/>
          </a:prstGeom>
        </p:spPr>
      </p:pic>
      <p:pic>
        <p:nvPicPr>
          <p:cNvPr id="11" name="Picture 10" descr="Malawi April 2023">
            <a:extLst>
              <a:ext uri="{FF2B5EF4-FFF2-40B4-BE49-F238E27FC236}">
                <a16:creationId xmlns:a16="http://schemas.microsoft.com/office/drawing/2014/main" id="{58E8C78E-38E0-942B-37F2-559EEE6A55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53" r="1309" b="-2"/>
          <a:stretch>
            <a:fillRect/>
          </a:stretch>
        </p:blipFill>
        <p:spPr>
          <a:xfrm>
            <a:off x="233415" y="3525494"/>
            <a:ext cx="3084025" cy="3090742"/>
          </a:xfrm>
          <a:prstGeom prst="rect">
            <a:avLst/>
          </a:prstGeom>
        </p:spPr>
      </p:pic>
      <p:pic>
        <p:nvPicPr>
          <p:cNvPr id="15" name="Picture 14" descr="Haiti December 2024">
            <a:extLst>
              <a:ext uri="{FF2B5EF4-FFF2-40B4-BE49-F238E27FC236}">
                <a16:creationId xmlns:a16="http://schemas.microsoft.com/office/drawing/2014/main" id="{AC727707-7C10-C180-32C8-847BDFA838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881" r="2" b="2"/>
          <a:stretch>
            <a:fillRect/>
          </a:stretch>
        </p:blipFill>
        <p:spPr>
          <a:xfrm>
            <a:off x="7770219" y="289833"/>
            <a:ext cx="4188366" cy="6312986"/>
          </a:xfrm>
          <a:prstGeom prst="rect">
            <a:avLst/>
          </a:prstGeom>
        </p:spPr>
      </p:pic>
      <p:pic>
        <p:nvPicPr>
          <p:cNvPr id="2" name="Picture 1" descr="Liberia January 2024">
            <a:extLst>
              <a:ext uri="{FF2B5EF4-FFF2-40B4-BE49-F238E27FC236}">
                <a16:creationId xmlns:a16="http://schemas.microsoft.com/office/drawing/2014/main" id="{2D1A0DCF-92C3-57F7-25A7-B9D400844A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230" r="6211" b="177"/>
          <a:stretch>
            <a:fillRect/>
          </a:stretch>
        </p:blipFill>
        <p:spPr>
          <a:xfrm>
            <a:off x="3598286" y="289833"/>
            <a:ext cx="3915565" cy="631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86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9452F5-865B-2D5E-D5C2-0A4726F37EF4}"/>
              </a:ext>
            </a:extLst>
          </p:cNvPr>
          <p:cNvSpPr/>
          <p:nvPr/>
        </p:nvSpPr>
        <p:spPr>
          <a:xfrm>
            <a:off x="0" y="3072809"/>
            <a:ext cx="12192000" cy="3785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A1C836-8587-E3A6-4909-C3FFCAFDC336}"/>
              </a:ext>
            </a:extLst>
          </p:cNvPr>
          <p:cNvSpPr txBox="1"/>
          <p:nvPr/>
        </p:nvSpPr>
        <p:spPr>
          <a:xfrm>
            <a:off x="443188" y="3300468"/>
            <a:ext cx="47242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600" b="1">
                <a:solidFill>
                  <a:srgbClr val="009DDC"/>
                </a:solidFill>
                <a:latin typeface="Campton ExtraBold" panose="00000900000000000000" pitchFamily="50" charset="0"/>
              </a:rPr>
              <a:t>How many ways could you make 10p? 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B823070-E416-D097-7ADB-CDCB3DF05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894" y="3362320"/>
            <a:ext cx="961723" cy="96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AEAC0C-E7C2-E19D-46F5-69D6F3321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276" y="3405835"/>
            <a:ext cx="1763979" cy="9130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06D63C-493C-1EEF-D553-6ADBCD612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819" y="4415590"/>
            <a:ext cx="4915195" cy="117458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07B1623-FD33-CCF1-B10E-DA1ECB6A1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888" y="5590176"/>
            <a:ext cx="4543056" cy="1088441"/>
          </a:xfrm>
          <a:prstGeom prst="rect">
            <a:avLst/>
          </a:prstGeom>
        </p:spPr>
      </p:pic>
      <p:pic>
        <p:nvPicPr>
          <p:cNvPr id="6" name="Picture 5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422B32EF-0597-722C-A224-CE73D42932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t="1637" r="2951" b="953"/>
          <a:stretch>
            <a:fillRect/>
          </a:stretch>
        </p:blipFill>
        <p:spPr>
          <a:xfrm>
            <a:off x="350873" y="179383"/>
            <a:ext cx="6375463" cy="26501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727E64-C5D6-39BE-7FFC-691D89B820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188" y="5552697"/>
            <a:ext cx="5386995" cy="1088441"/>
          </a:xfrm>
          <a:prstGeom prst="rect">
            <a:avLst/>
          </a:prstGeom>
        </p:spPr>
      </p:pic>
      <p:pic>
        <p:nvPicPr>
          <p:cNvPr id="16" name="Picture 15" descr="A group of children sitting on the ground holding cups&#10;&#10;AI-generated content may be incorrect.">
            <a:extLst>
              <a:ext uri="{FF2B5EF4-FFF2-40B4-BE49-F238E27FC236}">
                <a16:creationId xmlns:a16="http://schemas.microsoft.com/office/drawing/2014/main" id="{80894BE7-D9B8-D503-E408-BE5D03D10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903">
            <a:off x="7502752" y="308122"/>
            <a:ext cx="3718308" cy="2478872"/>
          </a:xfrm>
          <a:prstGeom prst="rect">
            <a:avLst/>
          </a:prstGeom>
          <a:ln w="95250">
            <a:solidFill>
              <a:schemeClr val="bg1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5010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7140402-C0D0-EC74-DBFA-EB4AD6B26769}"/>
              </a:ext>
            </a:extLst>
          </p:cNvPr>
          <p:cNvSpPr txBox="1"/>
          <p:nvPr/>
        </p:nvSpPr>
        <p:spPr>
          <a:xfrm>
            <a:off x="445325" y="802341"/>
            <a:ext cx="634328" cy="441022"/>
          </a:xfrm>
          <a:custGeom>
            <a:avLst/>
            <a:gdLst/>
            <a:ahLst/>
            <a:cxnLst/>
            <a:rect l="l" t="t" r="r" b="b"/>
            <a:pathLst>
              <a:path w="435186" h="302567">
                <a:moveTo>
                  <a:pt x="330276" y="0"/>
                </a:moveTo>
                <a:lnTo>
                  <a:pt x="434169" y="0"/>
                </a:lnTo>
                <a:lnTo>
                  <a:pt x="378148" y="122173"/>
                </a:lnTo>
                <a:cubicBezTo>
                  <a:pt x="397013" y="131069"/>
                  <a:pt x="411230" y="142834"/>
                  <a:pt x="420800" y="157467"/>
                </a:cubicBezTo>
                <a:cubicBezTo>
                  <a:pt x="430369" y="172101"/>
                  <a:pt x="435165" y="188208"/>
                  <a:pt x="435186" y="205787"/>
                </a:cubicBezTo>
                <a:cubicBezTo>
                  <a:pt x="434486" y="233442"/>
                  <a:pt x="424428" y="256321"/>
                  <a:pt x="405012" y="274425"/>
                </a:cubicBezTo>
                <a:cubicBezTo>
                  <a:pt x="385596" y="292528"/>
                  <a:pt x="361024" y="301909"/>
                  <a:pt x="331295" y="302567"/>
                </a:cubicBezTo>
                <a:cubicBezTo>
                  <a:pt x="302054" y="302015"/>
                  <a:pt x="277778" y="292677"/>
                  <a:pt x="258468" y="274552"/>
                </a:cubicBezTo>
                <a:cubicBezTo>
                  <a:pt x="239158" y="256427"/>
                  <a:pt x="229142" y="232826"/>
                  <a:pt x="228421" y="203750"/>
                </a:cubicBezTo>
                <a:cubicBezTo>
                  <a:pt x="227742" y="192521"/>
                  <a:pt x="229355" y="180341"/>
                  <a:pt x="233259" y="167208"/>
                </a:cubicBezTo>
                <a:cubicBezTo>
                  <a:pt x="237164" y="154075"/>
                  <a:pt x="247434" y="134010"/>
                  <a:pt x="264070" y="107013"/>
                </a:cubicBezTo>
                <a:close/>
                <a:moveTo>
                  <a:pt x="103062" y="0"/>
                </a:moveTo>
                <a:lnTo>
                  <a:pt x="207018" y="0"/>
                </a:lnTo>
                <a:lnTo>
                  <a:pt x="150872" y="122173"/>
                </a:lnTo>
                <a:cubicBezTo>
                  <a:pt x="169694" y="131069"/>
                  <a:pt x="183741" y="142834"/>
                  <a:pt x="193014" y="157467"/>
                </a:cubicBezTo>
                <a:cubicBezTo>
                  <a:pt x="202286" y="172101"/>
                  <a:pt x="206912" y="188208"/>
                  <a:pt x="206891" y="205787"/>
                </a:cubicBezTo>
                <a:cubicBezTo>
                  <a:pt x="206169" y="233442"/>
                  <a:pt x="196154" y="256321"/>
                  <a:pt x="176844" y="274425"/>
                </a:cubicBezTo>
                <a:cubicBezTo>
                  <a:pt x="157534" y="292528"/>
                  <a:pt x="133259" y="301909"/>
                  <a:pt x="104018" y="302567"/>
                </a:cubicBezTo>
                <a:cubicBezTo>
                  <a:pt x="74735" y="302015"/>
                  <a:pt x="50290" y="292677"/>
                  <a:pt x="30682" y="274552"/>
                </a:cubicBezTo>
                <a:cubicBezTo>
                  <a:pt x="11075" y="256427"/>
                  <a:pt x="890" y="232826"/>
                  <a:pt x="126" y="203750"/>
                </a:cubicBezTo>
                <a:cubicBezTo>
                  <a:pt x="-511" y="192522"/>
                  <a:pt x="1272" y="180340"/>
                  <a:pt x="5473" y="167202"/>
                </a:cubicBezTo>
                <a:cubicBezTo>
                  <a:pt x="9675" y="154065"/>
                  <a:pt x="20115" y="133987"/>
                  <a:pt x="36794" y="106969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GB" sz="8000">
              <a:solidFill>
                <a:schemeClr val="bg1"/>
              </a:solidFill>
              <a:latin typeface="Campton ExtraBold" panose="00000900000000000000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518C6-FEA9-775C-22AB-E931DD71C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441" y="1022852"/>
            <a:ext cx="3904946" cy="5399213"/>
          </a:xfr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600">
                <a:solidFill>
                  <a:schemeClr val="bg1"/>
                </a:solidFill>
                <a:latin typeface="Campton ExtraBold" panose="00000900000000000000" pitchFamily="50" charset="0"/>
              </a:rPr>
              <a:t>The porridge gives me energy. I was always hungry. Now, my stomach is full, and I can fully participate</a:t>
            </a:r>
            <a:br>
              <a:rPr lang="en-US" sz="3600">
                <a:solidFill>
                  <a:schemeClr val="bg1"/>
                </a:solidFill>
                <a:latin typeface="Campton ExtraBold" panose="00000900000000000000" pitchFamily="50" charset="0"/>
              </a:rPr>
            </a:br>
            <a:r>
              <a:rPr lang="en-US" sz="3600">
                <a:solidFill>
                  <a:schemeClr val="bg1"/>
                </a:solidFill>
                <a:latin typeface="Campton ExtraBold" panose="00000900000000000000" pitchFamily="50" charset="0"/>
              </a:rPr>
              <a:t>in class.</a:t>
            </a:r>
            <a:r>
              <a:rPr lang="en-GB" sz="3600">
                <a:solidFill>
                  <a:schemeClr val="bg1">
                    <a:alpha val="40000"/>
                  </a:schemeClr>
                </a:solidFill>
                <a:latin typeface="Campton ExtraBold" panose="00000900000000000000" pitchFamily="50" charset="0"/>
              </a:rPr>
              <a:t>”</a:t>
            </a:r>
            <a:br>
              <a:rPr lang="en-US" sz="2000">
                <a:solidFill>
                  <a:schemeClr val="bg1">
                    <a:alpha val="40000"/>
                  </a:schemeClr>
                </a:solidFill>
                <a:latin typeface="Campton ExtraBold" panose="00000900000000000000" pitchFamily="50" charset="0"/>
              </a:rPr>
            </a:br>
            <a:r>
              <a:rPr lang="en-US" sz="2600">
                <a:solidFill>
                  <a:schemeClr val="bg1"/>
                </a:solidFill>
                <a:latin typeface="Proxima Nova Medium" panose="02000506030000020004" pitchFamily="50" charset="0"/>
              </a:rPr>
              <a:t>Gabriel, age 14</a:t>
            </a:r>
            <a:br>
              <a:rPr lang="en-US" sz="2600">
                <a:solidFill>
                  <a:schemeClr val="bg1"/>
                </a:solidFill>
                <a:latin typeface="Proxima Nova Medium" panose="02000506030000020004" pitchFamily="50" charset="0"/>
              </a:rPr>
            </a:br>
            <a:r>
              <a:rPr lang="en-US" sz="2600">
                <a:solidFill>
                  <a:schemeClr val="bg1"/>
                </a:solidFill>
                <a:latin typeface="Proxima Nova Medium" panose="02000506030000020004" pitchFamily="50" charset="0"/>
              </a:rPr>
              <a:t>Zambia </a:t>
            </a:r>
            <a:br>
              <a:rPr lang="en-US" sz="2600">
                <a:solidFill>
                  <a:schemeClr val="bg1"/>
                </a:solidFill>
                <a:latin typeface="Proxima Nova Medium" panose="02000506030000020004" pitchFamily="50" charset="0"/>
              </a:rPr>
            </a:br>
            <a:endParaRPr lang="en-US" sz="2600">
              <a:solidFill>
                <a:schemeClr val="bg1"/>
              </a:solidFill>
              <a:latin typeface="Proxima Nova Medium" panose="02000506030000020004" pitchFamily="50" charset="0"/>
            </a:endParaRPr>
          </a:p>
        </p:txBody>
      </p:sp>
      <p:pic>
        <p:nvPicPr>
          <p:cNvPr id="5" name="Content Placeholder 4" descr="A child holding a football ball. Gabriel Zambia 2023">
            <a:extLst>
              <a:ext uri="{FF2B5EF4-FFF2-40B4-BE49-F238E27FC236}">
                <a16:creationId xmlns:a16="http://schemas.microsoft.com/office/drawing/2014/main" id="{94ADFD34-3F17-AB6D-F46E-C4DDB8DB2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9" t="13307" r="2519" b="33672"/>
          <a:stretch>
            <a:fillRect/>
          </a:stretch>
        </p:blipFill>
        <p:spPr>
          <a:xfrm>
            <a:off x="5504329" y="10"/>
            <a:ext cx="668614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90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8E7B783-4AAC-A2C4-2747-B5891A3D9706}"/>
              </a:ext>
            </a:extLst>
          </p:cNvPr>
          <p:cNvSpPr txBox="1"/>
          <p:nvPr/>
        </p:nvSpPr>
        <p:spPr>
          <a:xfrm>
            <a:off x="456342" y="598551"/>
            <a:ext cx="634328" cy="441022"/>
          </a:xfrm>
          <a:custGeom>
            <a:avLst/>
            <a:gdLst/>
            <a:ahLst/>
            <a:cxnLst/>
            <a:rect l="l" t="t" r="r" b="b"/>
            <a:pathLst>
              <a:path w="435186" h="302567">
                <a:moveTo>
                  <a:pt x="330276" y="0"/>
                </a:moveTo>
                <a:lnTo>
                  <a:pt x="434169" y="0"/>
                </a:lnTo>
                <a:lnTo>
                  <a:pt x="378148" y="122173"/>
                </a:lnTo>
                <a:cubicBezTo>
                  <a:pt x="397013" y="131069"/>
                  <a:pt x="411230" y="142834"/>
                  <a:pt x="420800" y="157467"/>
                </a:cubicBezTo>
                <a:cubicBezTo>
                  <a:pt x="430369" y="172101"/>
                  <a:pt x="435165" y="188208"/>
                  <a:pt x="435186" y="205787"/>
                </a:cubicBezTo>
                <a:cubicBezTo>
                  <a:pt x="434486" y="233442"/>
                  <a:pt x="424428" y="256321"/>
                  <a:pt x="405012" y="274425"/>
                </a:cubicBezTo>
                <a:cubicBezTo>
                  <a:pt x="385596" y="292528"/>
                  <a:pt x="361024" y="301909"/>
                  <a:pt x="331295" y="302567"/>
                </a:cubicBezTo>
                <a:cubicBezTo>
                  <a:pt x="302054" y="302015"/>
                  <a:pt x="277778" y="292677"/>
                  <a:pt x="258468" y="274552"/>
                </a:cubicBezTo>
                <a:cubicBezTo>
                  <a:pt x="239158" y="256427"/>
                  <a:pt x="229142" y="232826"/>
                  <a:pt x="228421" y="203750"/>
                </a:cubicBezTo>
                <a:cubicBezTo>
                  <a:pt x="227742" y="192521"/>
                  <a:pt x="229355" y="180341"/>
                  <a:pt x="233259" y="167208"/>
                </a:cubicBezTo>
                <a:cubicBezTo>
                  <a:pt x="237164" y="154075"/>
                  <a:pt x="247434" y="134010"/>
                  <a:pt x="264070" y="107013"/>
                </a:cubicBezTo>
                <a:close/>
                <a:moveTo>
                  <a:pt x="103062" y="0"/>
                </a:moveTo>
                <a:lnTo>
                  <a:pt x="207018" y="0"/>
                </a:lnTo>
                <a:lnTo>
                  <a:pt x="150872" y="122173"/>
                </a:lnTo>
                <a:cubicBezTo>
                  <a:pt x="169694" y="131069"/>
                  <a:pt x="183741" y="142834"/>
                  <a:pt x="193014" y="157467"/>
                </a:cubicBezTo>
                <a:cubicBezTo>
                  <a:pt x="202286" y="172101"/>
                  <a:pt x="206912" y="188208"/>
                  <a:pt x="206891" y="205787"/>
                </a:cubicBezTo>
                <a:cubicBezTo>
                  <a:pt x="206169" y="233442"/>
                  <a:pt x="196154" y="256321"/>
                  <a:pt x="176844" y="274425"/>
                </a:cubicBezTo>
                <a:cubicBezTo>
                  <a:pt x="157534" y="292528"/>
                  <a:pt x="133259" y="301909"/>
                  <a:pt x="104018" y="302567"/>
                </a:cubicBezTo>
                <a:cubicBezTo>
                  <a:pt x="74735" y="302015"/>
                  <a:pt x="50290" y="292677"/>
                  <a:pt x="30682" y="274552"/>
                </a:cubicBezTo>
                <a:cubicBezTo>
                  <a:pt x="11075" y="256427"/>
                  <a:pt x="890" y="232826"/>
                  <a:pt x="126" y="203750"/>
                </a:cubicBezTo>
                <a:cubicBezTo>
                  <a:pt x="-511" y="192522"/>
                  <a:pt x="1272" y="180340"/>
                  <a:pt x="5473" y="167202"/>
                </a:cubicBezTo>
                <a:cubicBezTo>
                  <a:pt x="9675" y="154065"/>
                  <a:pt x="20115" y="133987"/>
                  <a:pt x="36794" y="106969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GB" sz="8000">
              <a:solidFill>
                <a:schemeClr val="bg1"/>
              </a:solidFill>
              <a:latin typeface="Campton ExtraBold" panose="00000900000000000000" pitchFamily="50" charset="0"/>
            </a:endParaRPr>
          </a:p>
        </p:txBody>
      </p:sp>
      <p:pic>
        <p:nvPicPr>
          <p:cNvPr id="5" name="Content Placeholder 4" descr="Two women wearing headscarves and smiling. Fatima &amp; Soni, India 2024">
            <a:extLst>
              <a:ext uri="{FF2B5EF4-FFF2-40B4-BE49-F238E27FC236}">
                <a16:creationId xmlns:a16="http://schemas.microsoft.com/office/drawing/2014/main" id="{C88750B3-83A4-B4ED-5032-1BFF87447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0" r="13972" b="2173"/>
          <a:stretch>
            <a:fillRect/>
          </a:stretch>
        </p:blipFill>
        <p:spPr>
          <a:xfrm>
            <a:off x="5311702" y="10"/>
            <a:ext cx="6878775" cy="68579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2916F9-C64B-0DBB-89B6-225139B1D5BB}"/>
              </a:ext>
            </a:extLst>
          </p:cNvPr>
          <p:cNvSpPr txBox="1">
            <a:spLocks/>
          </p:cNvSpPr>
          <p:nvPr/>
        </p:nvSpPr>
        <p:spPr>
          <a:xfrm>
            <a:off x="867831" y="860236"/>
            <a:ext cx="4295840" cy="5399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GB" sz="3600">
                <a:solidFill>
                  <a:schemeClr val="bg1"/>
                </a:solidFill>
                <a:latin typeface="Campton ExtraBold" panose="00000900000000000000" pitchFamily="50" charset="0"/>
              </a:rPr>
              <a:t>We knew that education could be a gamechanger for our family. It slowly dawned on me that education could change</a:t>
            </a:r>
            <a:br>
              <a:rPr lang="en-GB" sz="3600">
                <a:solidFill>
                  <a:schemeClr val="bg1"/>
                </a:solidFill>
                <a:latin typeface="Campton ExtraBold" panose="00000900000000000000" pitchFamily="50" charset="0"/>
              </a:rPr>
            </a:br>
            <a:r>
              <a:rPr lang="en-GB" sz="3600">
                <a:solidFill>
                  <a:schemeClr val="bg1"/>
                </a:solidFill>
                <a:latin typeface="Campton ExtraBold" panose="00000900000000000000" pitchFamily="50" charset="0"/>
              </a:rPr>
              <a:t>my life.</a:t>
            </a:r>
            <a:r>
              <a:rPr lang="en-GB" sz="3600">
                <a:solidFill>
                  <a:schemeClr val="bg1">
                    <a:alpha val="40000"/>
                  </a:schemeClr>
                </a:solidFill>
                <a:latin typeface="Campton ExtraBold" panose="00000900000000000000" pitchFamily="50" charset="0"/>
              </a:rPr>
              <a:t>”</a:t>
            </a:r>
            <a:endParaRPr lang="en-US" sz="2600">
              <a:solidFill>
                <a:schemeClr val="bg1">
                  <a:alpha val="40000"/>
                </a:schemeClr>
              </a:solidFill>
              <a:latin typeface="Campton ExtraBold" panose="00000900000000000000" pitchFamily="50" charset="0"/>
            </a:endParaRPr>
          </a:p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2600">
                <a:solidFill>
                  <a:schemeClr val="bg1"/>
                </a:solidFill>
                <a:latin typeface="Proxima Nova Medium" panose="02000506030000020004" pitchFamily="50" charset="0"/>
              </a:rPr>
              <a:t>Fatima, with her sister</a:t>
            </a:r>
            <a:br>
              <a:rPr lang="en-US" sz="2600">
                <a:solidFill>
                  <a:schemeClr val="bg1"/>
                </a:solidFill>
                <a:latin typeface="Proxima Nova Medium" panose="02000506030000020004" pitchFamily="50" charset="0"/>
              </a:rPr>
            </a:br>
            <a:r>
              <a:rPr lang="en-US" sz="2600">
                <a:solidFill>
                  <a:schemeClr val="bg1"/>
                </a:solidFill>
                <a:latin typeface="Proxima Nova Medium" panose="02000506030000020004" pitchFamily="50" charset="0"/>
              </a:rPr>
              <a:t>Soni, India</a:t>
            </a:r>
          </a:p>
        </p:txBody>
      </p:sp>
    </p:spTree>
    <p:extLst>
      <p:ext uri="{BB962C8B-B14F-4D97-AF65-F5344CB8AC3E}">
        <p14:creationId xmlns:p14="http://schemas.microsoft.com/office/powerpoint/2010/main" val="810039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FBDA-27F3-973F-55A6-570E01B1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0D7D07-6047-3CF2-E79C-9D08DA5C577B}"/>
              </a:ext>
            </a:extLst>
          </p:cNvPr>
          <p:cNvSpPr txBox="1"/>
          <p:nvPr/>
        </p:nvSpPr>
        <p:spPr>
          <a:xfrm>
            <a:off x="456342" y="802341"/>
            <a:ext cx="634328" cy="441022"/>
          </a:xfrm>
          <a:custGeom>
            <a:avLst/>
            <a:gdLst/>
            <a:ahLst/>
            <a:cxnLst/>
            <a:rect l="l" t="t" r="r" b="b"/>
            <a:pathLst>
              <a:path w="435186" h="302567">
                <a:moveTo>
                  <a:pt x="330276" y="0"/>
                </a:moveTo>
                <a:lnTo>
                  <a:pt x="434169" y="0"/>
                </a:lnTo>
                <a:lnTo>
                  <a:pt x="378148" y="122173"/>
                </a:lnTo>
                <a:cubicBezTo>
                  <a:pt x="397013" y="131069"/>
                  <a:pt x="411230" y="142834"/>
                  <a:pt x="420800" y="157467"/>
                </a:cubicBezTo>
                <a:cubicBezTo>
                  <a:pt x="430369" y="172101"/>
                  <a:pt x="435165" y="188208"/>
                  <a:pt x="435186" y="205787"/>
                </a:cubicBezTo>
                <a:cubicBezTo>
                  <a:pt x="434486" y="233442"/>
                  <a:pt x="424428" y="256321"/>
                  <a:pt x="405012" y="274425"/>
                </a:cubicBezTo>
                <a:cubicBezTo>
                  <a:pt x="385596" y="292528"/>
                  <a:pt x="361024" y="301909"/>
                  <a:pt x="331295" y="302567"/>
                </a:cubicBezTo>
                <a:cubicBezTo>
                  <a:pt x="302054" y="302015"/>
                  <a:pt x="277778" y="292677"/>
                  <a:pt x="258468" y="274552"/>
                </a:cubicBezTo>
                <a:cubicBezTo>
                  <a:pt x="239158" y="256427"/>
                  <a:pt x="229142" y="232826"/>
                  <a:pt x="228421" y="203750"/>
                </a:cubicBezTo>
                <a:cubicBezTo>
                  <a:pt x="227742" y="192521"/>
                  <a:pt x="229355" y="180341"/>
                  <a:pt x="233259" y="167208"/>
                </a:cubicBezTo>
                <a:cubicBezTo>
                  <a:pt x="237164" y="154075"/>
                  <a:pt x="247434" y="134010"/>
                  <a:pt x="264070" y="107013"/>
                </a:cubicBezTo>
                <a:close/>
                <a:moveTo>
                  <a:pt x="103062" y="0"/>
                </a:moveTo>
                <a:lnTo>
                  <a:pt x="207018" y="0"/>
                </a:lnTo>
                <a:lnTo>
                  <a:pt x="150872" y="122173"/>
                </a:lnTo>
                <a:cubicBezTo>
                  <a:pt x="169694" y="131069"/>
                  <a:pt x="183741" y="142834"/>
                  <a:pt x="193014" y="157467"/>
                </a:cubicBezTo>
                <a:cubicBezTo>
                  <a:pt x="202286" y="172101"/>
                  <a:pt x="206912" y="188208"/>
                  <a:pt x="206891" y="205787"/>
                </a:cubicBezTo>
                <a:cubicBezTo>
                  <a:pt x="206169" y="233442"/>
                  <a:pt x="196154" y="256321"/>
                  <a:pt x="176844" y="274425"/>
                </a:cubicBezTo>
                <a:cubicBezTo>
                  <a:pt x="157534" y="292528"/>
                  <a:pt x="133259" y="301909"/>
                  <a:pt x="104018" y="302567"/>
                </a:cubicBezTo>
                <a:cubicBezTo>
                  <a:pt x="74735" y="302015"/>
                  <a:pt x="50290" y="292677"/>
                  <a:pt x="30682" y="274552"/>
                </a:cubicBezTo>
                <a:cubicBezTo>
                  <a:pt x="11075" y="256427"/>
                  <a:pt x="890" y="232826"/>
                  <a:pt x="126" y="203750"/>
                </a:cubicBezTo>
                <a:cubicBezTo>
                  <a:pt x="-511" y="192522"/>
                  <a:pt x="1272" y="180340"/>
                  <a:pt x="5473" y="167202"/>
                </a:cubicBezTo>
                <a:cubicBezTo>
                  <a:pt x="9675" y="154065"/>
                  <a:pt x="20115" y="133987"/>
                  <a:pt x="36794" y="106969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GB" sz="8000">
              <a:solidFill>
                <a:schemeClr val="bg1"/>
              </a:solidFill>
              <a:latin typeface="Campton ExtraBold" panose="00000900000000000000" pitchFamily="50" charset="0"/>
            </a:endParaRPr>
          </a:p>
        </p:txBody>
      </p:sp>
      <p:pic>
        <p:nvPicPr>
          <p:cNvPr id="7" name="Content Placeholder 6" descr="Collette April 2025">
            <a:extLst>
              <a:ext uri="{FF2B5EF4-FFF2-40B4-BE49-F238E27FC236}">
                <a16:creationId xmlns:a16="http://schemas.microsoft.com/office/drawing/2014/main" id="{E7F818C4-3B6C-6272-EFDB-603D381C8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9934" r="32146" b="5629"/>
          <a:stretch>
            <a:fillRect/>
          </a:stretch>
        </p:blipFill>
        <p:spPr>
          <a:xfrm>
            <a:off x="5970494" y="10"/>
            <a:ext cx="6218458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64FFC3-5300-3F93-1120-6921DA8C9C75}"/>
              </a:ext>
            </a:extLst>
          </p:cNvPr>
          <p:cNvSpPr txBox="1">
            <a:spLocks/>
          </p:cNvSpPr>
          <p:nvPr/>
        </p:nvSpPr>
        <p:spPr>
          <a:xfrm>
            <a:off x="858440" y="1022852"/>
            <a:ext cx="4451737" cy="5399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GB" sz="3600">
                <a:solidFill>
                  <a:schemeClr val="bg1"/>
                </a:solidFill>
                <a:latin typeface="Campton ExtraBold" panose="00000900000000000000" pitchFamily="50" charset="0"/>
              </a:rPr>
              <a:t>I think that the school canteen</a:t>
            </a:r>
            <a:br>
              <a:rPr lang="en-GB" sz="3600">
                <a:solidFill>
                  <a:schemeClr val="bg1"/>
                </a:solidFill>
                <a:latin typeface="Campton ExtraBold" panose="00000900000000000000" pitchFamily="50" charset="0"/>
              </a:rPr>
            </a:br>
            <a:r>
              <a:rPr lang="en-GB" sz="3600">
                <a:solidFill>
                  <a:schemeClr val="bg1"/>
                </a:solidFill>
                <a:latin typeface="Campton ExtraBold" panose="00000900000000000000" pitchFamily="50" charset="0"/>
              </a:rPr>
              <a:t>is good. When I first ate at the canteen, it was nice. It’s satisfying and it also makes me smart.</a:t>
            </a:r>
            <a:r>
              <a:rPr lang="en-GB" sz="3600">
                <a:solidFill>
                  <a:schemeClr val="bg1">
                    <a:alpha val="40000"/>
                  </a:schemeClr>
                </a:solidFill>
                <a:latin typeface="Campton ExtraBold" panose="00000900000000000000" pitchFamily="50" charset="0"/>
              </a:rPr>
              <a:t>”</a:t>
            </a:r>
            <a:endParaRPr lang="en-US" sz="2600">
              <a:solidFill>
                <a:schemeClr val="bg1">
                  <a:alpha val="40000"/>
                </a:schemeClr>
              </a:solidFill>
              <a:latin typeface="Campton ExtraBold" panose="00000900000000000000" pitchFamily="50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600">
                <a:solidFill>
                  <a:schemeClr val="bg1"/>
                </a:solidFill>
                <a:latin typeface="Proxima Nova Medium" panose="02000506030000020004" pitchFamily="50" charset="0"/>
              </a:rPr>
              <a:t>Collette, age 10</a:t>
            </a:r>
            <a:br>
              <a:rPr lang="en-US" sz="2600">
                <a:solidFill>
                  <a:schemeClr val="bg1"/>
                </a:solidFill>
                <a:latin typeface="Proxima Nova Medium" panose="02000506030000020004" pitchFamily="50" charset="0"/>
              </a:rPr>
            </a:br>
            <a:r>
              <a:rPr lang="en-US" sz="2600">
                <a:solidFill>
                  <a:schemeClr val="bg1"/>
                </a:solidFill>
                <a:latin typeface="Proxima Nova Medium" panose="02000506030000020004" pitchFamily="50" charset="0"/>
              </a:rPr>
              <a:t>Madagascar</a:t>
            </a:r>
          </a:p>
        </p:txBody>
      </p:sp>
    </p:spTree>
    <p:extLst>
      <p:ext uri="{BB962C8B-B14F-4D97-AF65-F5344CB8AC3E}">
        <p14:creationId xmlns:p14="http://schemas.microsoft.com/office/powerpoint/2010/main" val="3750564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od, sandwich, snack food&#10;&#10;Description automatically generated">
            <a:extLst>
              <a:ext uri="{FF2B5EF4-FFF2-40B4-BE49-F238E27FC236}">
                <a16:creationId xmlns:a16="http://schemas.microsoft.com/office/drawing/2014/main" id="{69841ABF-17AC-5D02-5EFD-C8B936749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0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45009-DD3F-D84C-F1D6-C44317F53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BB965-83AE-6434-063C-BCA9FC64EF65}"/>
              </a:ext>
            </a:extLst>
          </p:cNvPr>
          <p:cNvSpPr txBox="1">
            <a:spLocks/>
          </p:cNvSpPr>
          <p:nvPr/>
        </p:nvSpPr>
        <p:spPr>
          <a:xfrm>
            <a:off x="741931" y="724678"/>
            <a:ext cx="4259711" cy="59072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100"/>
              </a:lnSpc>
              <a:spcBef>
                <a:spcPts val="0"/>
              </a:spcBef>
            </a:pPr>
            <a:r>
              <a:rPr lang="en-GB" sz="1800">
                <a:solidFill>
                  <a:schemeClr val="bg1"/>
                </a:solidFill>
                <a:latin typeface="Campton ExtraBold"/>
                <a:ea typeface="Calibri Light"/>
                <a:cs typeface="Calibri Light"/>
              </a:rPr>
              <a:t>Sometimes</a:t>
            </a:r>
            <a:r>
              <a:rPr lang="en-GB" sz="180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 our world seems hopeless.</a:t>
            </a:r>
            <a:endParaRPr lang="en-GB" sz="1800">
              <a:solidFill>
                <a:schemeClr val="bg1"/>
              </a:solidFill>
              <a:latin typeface="Campton ExtraBold"/>
            </a:endParaRPr>
          </a:p>
          <a:p>
            <a:pPr>
              <a:lnSpc>
                <a:spcPts val="2100"/>
              </a:lnSpc>
              <a:spcBef>
                <a:spcPts val="0"/>
              </a:spcBef>
            </a:pPr>
            <a:r>
              <a:rPr lang="en-GB" sz="180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There is so much that isn't fair.</a:t>
            </a:r>
            <a:endParaRPr lang="en-GB" sz="180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2100"/>
              </a:lnSpc>
              <a:spcBef>
                <a:spcPts val="0"/>
              </a:spcBef>
            </a:pPr>
            <a:r>
              <a:rPr lang="en-GB" sz="180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Children without schools and food,</a:t>
            </a:r>
            <a:endParaRPr lang="en-GB" sz="180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2100"/>
              </a:lnSpc>
              <a:spcBef>
                <a:spcPts val="0"/>
              </a:spcBef>
            </a:pPr>
            <a:r>
              <a:rPr lang="en-GB" sz="180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Are struggling everywhere.</a:t>
            </a:r>
            <a:endParaRPr lang="en-GB" sz="180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2100"/>
              </a:lnSpc>
              <a:spcBef>
                <a:spcPts val="0"/>
              </a:spcBef>
            </a:pPr>
            <a:r>
              <a:rPr lang="en-GB" sz="180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I used to try and block it out,</a:t>
            </a:r>
            <a:endParaRPr lang="en-GB" sz="180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2100"/>
              </a:lnSpc>
              <a:spcBef>
                <a:spcPts val="0"/>
              </a:spcBef>
            </a:pPr>
            <a:r>
              <a:rPr lang="en-GB" sz="180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what could a school kid do?</a:t>
            </a:r>
            <a:endParaRPr lang="en-GB" sz="180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2100"/>
              </a:lnSpc>
              <a:spcBef>
                <a:spcPts val="0"/>
              </a:spcBef>
            </a:pPr>
            <a:r>
              <a:rPr lang="en-GB" sz="180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I felt that I was helpless.</a:t>
            </a:r>
            <a:endParaRPr lang="en-GB" sz="180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2100"/>
              </a:lnSpc>
              <a:spcBef>
                <a:spcPts val="0"/>
              </a:spcBef>
            </a:pPr>
            <a:r>
              <a:rPr lang="en-GB" sz="180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Is that how you feel too?</a:t>
            </a:r>
            <a:endParaRPr lang="en-GB" sz="180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2100"/>
              </a:lnSpc>
              <a:spcBef>
                <a:spcPts val="0"/>
              </a:spcBef>
            </a:pPr>
            <a:r>
              <a:rPr lang="en-GB" sz="180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But Mary’s Meals say I'm the one,</a:t>
            </a:r>
            <a:endParaRPr lang="en-GB" sz="180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2100"/>
              </a:lnSpc>
              <a:spcBef>
                <a:spcPts val="0"/>
              </a:spcBef>
            </a:pPr>
            <a:r>
              <a:rPr lang="en-GB" sz="180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Who can pack a mighty punch.</a:t>
            </a:r>
            <a:endParaRPr lang="en-GB" sz="180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2100"/>
              </a:lnSpc>
              <a:spcBef>
                <a:spcPts val="0"/>
              </a:spcBef>
            </a:pPr>
            <a:r>
              <a:rPr lang="en-GB" sz="180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Because it only costs 10p,</a:t>
            </a:r>
            <a:endParaRPr lang="en-GB" sz="180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2100"/>
              </a:lnSpc>
              <a:spcBef>
                <a:spcPts val="0"/>
              </a:spcBef>
            </a:pPr>
            <a:r>
              <a:rPr lang="en-GB" sz="180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To buy a healthy lunch.</a:t>
            </a:r>
            <a:endParaRPr lang="en-GB" sz="180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2100"/>
              </a:lnSpc>
              <a:spcBef>
                <a:spcPts val="0"/>
              </a:spcBef>
            </a:pPr>
            <a:r>
              <a:rPr lang="en-GB" sz="180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10p for lots of energy.</a:t>
            </a:r>
            <a:endParaRPr lang="en-GB" sz="180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2100"/>
              </a:lnSpc>
              <a:spcBef>
                <a:spcPts val="0"/>
              </a:spcBef>
            </a:pPr>
            <a:r>
              <a:rPr lang="en-GB" sz="180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10p for lots of play.</a:t>
            </a:r>
            <a:endParaRPr lang="en-GB" sz="180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2100"/>
              </a:lnSpc>
              <a:spcBef>
                <a:spcPts val="0"/>
              </a:spcBef>
            </a:pPr>
            <a:r>
              <a:rPr lang="en-GB" sz="180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10p for lots of learning,</a:t>
            </a:r>
            <a:endParaRPr lang="en-GB" sz="180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2100"/>
              </a:lnSpc>
              <a:spcBef>
                <a:spcPts val="0"/>
              </a:spcBef>
            </a:pPr>
            <a:r>
              <a:rPr lang="en-GB" sz="180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Safe at school each day.</a:t>
            </a:r>
            <a:endParaRPr lang="en-GB" sz="180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2100"/>
              </a:lnSpc>
              <a:spcBef>
                <a:spcPts val="0"/>
              </a:spcBef>
            </a:pPr>
            <a:r>
              <a:rPr lang="en-GB" sz="180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There's lots of us in Mary's Meals.</a:t>
            </a:r>
            <a:endParaRPr lang="en-GB" sz="180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2100"/>
              </a:lnSpc>
              <a:spcBef>
                <a:spcPts val="0"/>
              </a:spcBef>
            </a:pPr>
            <a:r>
              <a:rPr lang="en-GB" sz="180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Join with us and you'll see.</a:t>
            </a:r>
            <a:endParaRPr lang="en-GB" sz="180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2100"/>
              </a:lnSpc>
              <a:spcBef>
                <a:spcPts val="0"/>
              </a:spcBef>
            </a:pPr>
            <a:r>
              <a:rPr lang="en-GB" sz="180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How you can give such joy, and hope,</a:t>
            </a:r>
            <a:endParaRPr lang="en-GB" sz="180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21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Each time you give 10p.</a:t>
            </a:r>
            <a:endParaRPr lang="en-GB" sz="180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 algn="r">
              <a:lnSpc>
                <a:spcPts val="2000"/>
              </a:lnSpc>
              <a:spcBef>
                <a:spcPts val="0"/>
              </a:spcBef>
            </a:pPr>
            <a:r>
              <a:rPr lang="en-GB" sz="1300">
                <a:solidFill>
                  <a:schemeClr val="bg1"/>
                </a:solidFill>
                <a:latin typeface="Campton Medium" panose="00000600000000000000" pitchFamily="50" charset="0"/>
                <a:ea typeface="Calibri Light"/>
                <a:cs typeface="Arial"/>
              </a:rPr>
              <a:t>Denise Cottrell-Boyce </a:t>
            </a:r>
            <a:endParaRPr lang="en-GB" sz="1300">
              <a:solidFill>
                <a:schemeClr val="bg1"/>
              </a:solidFill>
              <a:latin typeface="Campton Medium" panose="00000600000000000000" pitchFamily="50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endParaRPr lang="en-GB" sz="1000">
              <a:solidFill>
                <a:schemeClr val="bg1"/>
              </a:solidFill>
              <a:latin typeface="Campton ExtraBold"/>
            </a:endParaRPr>
          </a:p>
        </p:txBody>
      </p:sp>
      <p:pic>
        <p:nvPicPr>
          <p:cNvPr id="3" name="Picture 2" descr="A group of children standing on dirt&#10;&#10;AI-generated content may be incorrect.">
            <a:extLst>
              <a:ext uri="{FF2B5EF4-FFF2-40B4-BE49-F238E27FC236}">
                <a16:creationId xmlns:a16="http://schemas.microsoft.com/office/drawing/2014/main" id="{7EA16578-33AE-79EA-2F34-7AAD66233F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402" t="4417" r="-116" b="10925"/>
          <a:stretch>
            <a:fillRect/>
          </a:stretch>
        </p:blipFill>
        <p:spPr>
          <a:xfrm>
            <a:off x="6096000" y="0"/>
            <a:ext cx="6101334" cy="6858000"/>
          </a:xfrm>
          <a:prstGeom prst="rect">
            <a:avLst/>
          </a:prstGeom>
        </p:spPr>
      </p:pic>
      <p:pic>
        <p:nvPicPr>
          <p:cNvPr id="5" name="Picture 4" descr="A circle with a number on it&#10;&#10;AI-generated content may be incorrect.">
            <a:extLst>
              <a:ext uri="{FF2B5EF4-FFF2-40B4-BE49-F238E27FC236}">
                <a16:creationId xmlns:a16="http://schemas.microsoft.com/office/drawing/2014/main" id="{9B6C8DDF-0349-FDB3-8077-99662B06C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638" y="840239"/>
            <a:ext cx="1125675" cy="1128976"/>
          </a:xfrm>
          <a:prstGeom prst="rect">
            <a:avLst/>
          </a:prstGeom>
        </p:spPr>
      </p:pic>
      <p:pic>
        <p:nvPicPr>
          <p:cNvPr id="6" name="Picture 5" descr="A circle with a number on it&#10;&#10;AI-generated content may be incorrect.">
            <a:extLst>
              <a:ext uri="{FF2B5EF4-FFF2-40B4-BE49-F238E27FC236}">
                <a16:creationId xmlns:a16="http://schemas.microsoft.com/office/drawing/2014/main" id="{6CC6C5F1-5B2E-C875-DAE5-20D669F6E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6050">
            <a:off x="4734809" y="2586462"/>
            <a:ext cx="1125675" cy="1128976"/>
          </a:xfrm>
          <a:prstGeom prst="rect">
            <a:avLst/>
          </a:prstGeom>
        </p:spPr>
      </p:pic>
      <p:pic>
        <p:nvPicPr>
          <p:cNvPr id="7" name="Picture 6" descr="A circle with a number on it&#10;&#10;AI-generated content may be incorrect.">
            <a:extLst>
              <a:ext uri="{FF2B5EF4-FFF2-40B4-BE49-F238E27FC236}">
                <a16:creationId xmlns:a16="http://schemas.microsoft.com/office/drawing/2014/main" id="{F6DEC43E-E217-E9E7-5922-18DFE9BF6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247">
            <a:off x="4874150" y="4510206"/>
            <a:ext cx="1125675" cy="112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5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7237B-288F-689D-CC2D-4B0F90500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897E10-D7DC-5050-D86C-8F04B3F156E0}"/>
              </a:ext>
            </a:extLst>
          </p:cNvPr>
          <p:cNvSpPr/>
          <p:nvPr/>
        </p:nvSpPr>
        <p:spPr>
          <a:xfrm>
            <a:off x="1807632" y="0"/>
            <a:ext cx="9397319" cy="6858000"/>
          </a:xfrm>
          <a:prstGeom prst="rect">
            <a:avLst/>
          </a:prstGeom>
          <a:solidFill>
            <a:srgbClr val="FE5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E0278118-BA2A-3331-EE43-2709D2926221}"/>
              </a:ext>
            </a:extLst>
          </p:cNvPr>
          <p:cNvSpPr/>
          <p:nvPr/>
        </p:nvSpPr>
        <p:spPr>
          <a:xfrm rot="192769">
            <a:off x="-1598695" y="3342042"/>
            <a:ext cx="3281445" cy="4251658"/>
          </a:xfrm>
          <a:custGeom>
            <a:avLst/>
            <a:gdLst/>
            <a:ahLst/>
            <a:cxnLst/>
            <a:rect l="l" t="t" r="r" b="b"/>
            <a:pathLst>
              <a:path w="18126334" h="10218721">
                <a:moveTo>
                  <a:pt x="0" y="0"/>
                </a:moveTo>
                <a:lnTo>
                  <a:pt x="18126334" y="0"/>
                </a:lnTo>
                <a:lnTo>
                  <a:pt x="18126334" y="10218721"/>
                </a:lnTo>
                <a:lnTo>
                  <a:pt x="0" y="10218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371" t="-55303" r="-333617" b="-47885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63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  <p:pic>
        <p:nvPicPr>
          <p:cNvPr id="16" name="Picture 15" descr="A group of children in school uniforms sitting on the ground&#10;&#10;April 2025">
            <a:extLst>
              <a:ext uri="{FF2B5EF4-FFF2-40B4-BE49-F238E27FC236}">
                <a16:creationId xmlns:a16="http://schemas.microsoft.com/office/drawing/2014/main" id="{07F7B94A-5515-1820-EE35-E1859685BC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9" t="2413" b="23908"/>
          <a:stretch>
            <a:fillRect/>
          </a:stretch>
        </p:blipFill>
        <p:spPr>
          <a:xfrm rot="1831079">
            <a:off x="-3535763" y="-2449425"/>
            <a:ext cx="7130601" cy="4010220"/>
          </a:xfrm>
          <a:prstGeom prst="rect">
            <a:avLst/>
          </a:prstGeom>
          <a:ln w="101600">
            <a:solidFill>
              <a:srgbClr val="FFFFFF"/>
            </a:solidFill>
            <a:miter lim="800000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group of children in school uniforms sitting on the ground&#10;&#10;April 2025">
            <a:extLst>
              <a:ext uri="{FF2B5EF4-FFF2-40B4-BE49-F238E27FC236}">
                <a16:creationId xmlns:a16="http://schemas.microsoft.com/office/drawing/2014/main" id="{2436F34E-CB19-2A2D-ADA1-A8D8A6F320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9" t="2413" b="23908"/>
          <a:stretch>
            <a:fillRect/>
          </a:stretch>
        </p:blipFill>
        <p:spPr>
          <a:xfrm rot="21394664">
            <a:off x="8551890" y="3935549"/>
            <a:ext cx="7130601" cy="4010220"/>
          </a:xfrm>
          <a:prstGeom prst="rect">
            <a:avLst/>
          </a:prstGeom>
          <a:ln w="101600">
            <a:solidFill>
              <a:srgbClr val="FFFFFF"/>
            </a:solidFill>
            <a:miter lim="800000"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87755-F337-55C8-139F-755AEEE7C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270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8720DA5-A11B-4409-A926-CB7BD51E354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660DE-5730-61FA-4364-376C0357A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9868" y="1083812"/>
            <a:ext cx="5388124" cy="3108473"/>
          </a:xfrm>
        </p:spPr>
        <p:txBody>
          <a:bodyPr vert="horz" lIns="0" tIns="0" rIns="0" bIns="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GB" sz="3600">
                <a:solidFill>
                  <a:schemeClr val="bg1"/>
                </a:solidFill>
                <a:latin typeface="Campton ExtraBold" panose="00000900000000000000" pitchFamily="50" charset="0"/>
              </a:rPr>
              <a:t>“I like to describe our work as just a series of lots and lots of little acts of love.”</a:t>
            </a:r>
            <a:br>
              <a:rPr lang="en-US" sz="2000">
                <a:solidFill>
                  <a:schemeClr val="bg1">
                    <a:alpha val="40000"/>
                  </a:schemeClr>
                </a:solidFill>
                <a:latin typeface="Campton ExtraBold" panose="00000900000000000000" pitchFamily="50" charset="0"/>
              </a:rPr>
            </a:br>
            <a:r>
              <a:rPr lang="en-US" sz="2200">
                <a:solidFill>
                  <a:schemeClr val="bg1"/>
                </a:solidFill>
                <a:latin typeface="Proxima Nova Th" panose="02000506030000020004" pitchFamily="50" charset="0"/>
              </a:rPr>
              <a:t>Magnus MacFarlane-Barrow</a:t>
            </a:r>
            <a:br>
              <a:rPr lang="en-US" sz="2200">
                <a:solidFill>
                  <a:schemeClr val="bg1"/>
                </a:solidFill>
                <a:latin typeface="Proxima Nova Medium" panose="02000506030000020004" pitchFamily="50" charset="0"/>
              </a:rPr>
            </a:br>
            <a:r>
              <a:rPr lang="en-US" sz="2200">
                <a:solidFill>
                  <a:schemeClr val="bg1"/>
                </a:solidFill>
                <a:latin typeface="Proxima Nova Medium" panose="02000506030000020004" pitchFamily="50" charset="0"/>
              </a:rPr>
              <a:t>Founder of Mary’s Meals</a:t>
            </a:r>
            <a:br>
              <a:rPr lang="en-US" sz="2600">
                <a:solidFill>
                  <a:schemeClr val="bg1"/>
                </a:solidFill>
                <a:latin typeface="Proxima Nova Medium" panose="02000506030000020004" pitchFamily="50" charset="0"/>
              </a:rPr>
            </a:br>
            <a:endParaRPr lang="en-US" sz="2600">
              <a:solidFill>
                <a:schemeClr val="bg1"/>
              </a:solidFill>
              <a:latin typeface="Proxima Nova Medium" panose="02000506030000020004" pitchFamily="50" charset="0"/>
            </a:endParaRPr>
          </a:p>
        </p:txBody>
      </p:sp>
      <p:pic>
        <p:nvPicPr>
          <p:cNvPr id="7" name="Picture 6" descr="Yemen March 2022">
            <a:extLst>
              <a:ext uri="{FF2B5EF4-FFF2-40B4-BE49-F238E27FC236}">
                <a16:creationId xmlns:a16="http://schemas.microsoft.com/office/drawing/2014/main" id="{F16A1CA6-E256-228A-AE39-30E12126B8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8398"/>
          <a:stretch>
            <a:fillRect/>
          </a:stretch>
        </p:blipFill>
        <p:spPr>
          <a:xfrm rot="313368">
            <a:off x="-988101" y="908535"/>
            <a:ext cx="3678358" cy="3603671"/>
          </a:xfrm>
          <a:prstGeom prst="rect">
            <a:avLst/>
          </a:prstGeom>
          <a:ln w="101600">
            <a:solidFill>
              <a:srgbClr val="FFFFFF"/>
            </a:solidFill>
            <a:miter lim="800000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Content Placeholder 6" descr="Collette April 2025">
            <a:extLst>
              <a:ext uri="{FF2B5EF4-FFF2-40B4-BE49-F238E27FC236}">
                <a16:creationId xmlns:a16="http://schemas.microsoft.com/office/drawing/2014/main" id="{7212109F-BC58-36EA-8CB0-AA9313E91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9934" r="32146" b="5629"/>
          <a:stretch>
            <a:fillRect/>
          </a:stretch>
        </p:blipFill>
        <p:spPr>
          <a:xfrm rot="20463500">
            <a:off x="135848" y="2212211"/>
            <a:ext cx="3759860" cy="4146540"/>
          </a:xfrm>
          <a:prstGeom prst="rect">
            <a:avLst/>
          </a:prstGeom>
          <a:ln w="101600">
            <a:solidFill>
              <a:srgbClr val="FFFFFF"/>
            </a:solidFill>
            <a:miter lim="800000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Malawi April 2023">
            <a:extLst>
              <a:ext uri="{FF2B5EF4-FFF2-40B4-BE49-F238E27FC236}">
                <a16:creationId xmlns:a16="http://schemas.microsoft.com/office/drawing/2014/main" id="{DF6477DB-D2BF-EB28-9777-2CE9EB4EBD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253" r="1309" b="-2"/>
          <a:stretch>
            <a:fillRect/>
          </a:stretch>
        </p:blipFill>
        <p:spPr>
          <a:xfrm rot="19879221">
            <a:off x="8923390" y="-958143"/>
            <a:ext cx="3084025" cy="3090742"/>
          </a:xfrm>
          <a:prstGeom prst="rect">
            <a:avLst/>
          </a:prstGeom>
          <a:ln w="101600">
            <a:solidFill>
              <a:srgbClr val="FFFFFF"/>
            </a:solidFill>
            <a:miter lim="800000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E4C415C-3FE9-4D97-7906-5BEF44BAA115}"/>
              </a:ext>
            </a:extLst>
          </p:cNvPr>
          <p:cNvSpPr/>
          <p:nvPr/>
        </p:nvSpPr>
        <p:spPr>
          <a:xfrm rot="2504873">
            <a:off x="3831345" y="-4088086"/>
            <a:ext cx="4142942" cy="3960165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882" t="-4614" r="-4226" b="-23730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5EBACE7-166E-FC64-9EBD-B1187C379191}"/>
              </a:ext>
            </a:extLst>
          </p:cNvPr>
          <p:cNvSpPr/>
          <p:nvPr/>
        </p:nvSpPr>
        <p:spPr>
          <a:xfrm rot="1288227">
            <a:off x="8774931" y="1448276"/>
            <a:ext cx="4142942" cy="3960165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882" t="-4614" r="-4226" b="-23730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  <p:pic>
        <p:nvPicPr>
          <p:cNvPr id="11" name="Picture 10" descr="Haiti December 2024">
            <a:extLst>
              <a:ext uri="{FF2B5EF4-FFF2-40B4-BE49-F238E27FC236}">
                <a16:creationId xmlns:a16="http://schemas.microsoft.com/office/drawing/2014/main" id="{35926034-6709-60F9-69E9-A6DEBC67B48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881" r="2" b="2"/>
          <a:stretch>
            <a:fillRect/>
          </a:stretch>
        </p:blipFill>
        <p:spPr>
          <a:xfrm rot="2874955">
            <a:off x="6679528" y="3933429"/>
            <a:ext cx="2780940" cy="4191620"/>
          </a:xfrm>
          <a:prstGeom prst="rect">
            <a:avLst/>
          </a:prstGeom>
          <a:ln w="101600">
            <a:solidFill>
              <a:schemeClr val="bg1"/>
            </a:solidFill>
            <a:miter lim="800000"/>
          </a:ln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216F70EF-B197-FF88-BA82-24E4C6CCDBF4}"/>
              </a:ext>
            </a:extLst>
          </p:cNvPr>
          <p:cNvSpPr/>
          <p:nvPr/>
        </p:nvSpPr>
        <p:spPr>
          <a:xfrm rot="2355682">
            <a:off x="1292708" y="4507032"/>
            <a:ext cx="5652885" cy="369863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5375" t="-14080" r="-39333" b="-36120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  <p:pic>
        <p:nvPicPr>
          <p:cNvPr id="8" name="Picture 7" descr="Liberia January 2024">
            <a:extLst>
              <a:ext uri="{FF2B5EF4-FFF2-40B4-BE49-F238E27FC236}">
                <a16:creationId xmlns:a16="http://schemas.microsoft.com/office/drawing/2014/main" id="{ED41DAE8-44CD-859D-CB21-02736A930BB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230" r="6211" b="177"/>
          <a:stretch>
            <a:fillRect/>
          </a:stretch>
        </p:blipFill>
        <p:spPr>
          <a:xfrm rot="19996576">
            <a:off x="5575145" y="5945606"/>
            <a:ext cx="3585321" cy="5780539"/>
          </a:xfrm>
          <a:prstGeom prst="rect">
            <a:avLst/>
          </a:prstGeom>
          <a:ln w="101600">
            <a:solidFill>
              <a:srgbClr val="FFFFFF"/>
            </a:solidFill>
            <a:miter lim="800000"/>
          </a:ln>
        </p:spPr>
      </p:pic>
      <p:pic>
        <p:nvPicPr>
          <p:cNvPr id="17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863B261-5988-26FA-987E-B8604305682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5901" r="278"/>
          <a:stretch>
            <a:fillRect/>
          </a:stretch>
        </p:blipFill>
        <p:spPr>
          <a:xfrm rot="21332924">
            <a:off x="10435491" y="1465474"/>
            <a:ext cx="3479907" cy="4433184"/>
          </a:xfrm>
          <a:prstGeom prst="rect">
            <a:avLst/>
          </a:prstGeom>
          <a:ln w="101600">
            <a:solidFill>
              <a:srgbClr val="FFFFFF"/>
            </a:solidFill>
            <a:miter lim="800000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6851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45841-C4DF-B1F3-860A-32C6A1375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1FC1DAE-755C-C89D-A981-F4983B56F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AutoShape 2" descr="Full screen preview">
            <a:extLst>
              <a:ext uri="{FF2B5EF4-FFF2-40B4-BE49-F238E27FC236}">
                <a16:creationId xmlns:a16="http://schemas.microsoft.com/office/drawing/2014/main" id="{8661DB8D-51F1-DF74-188E-C78BEC7428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Heart 4">
            <a:extLst>
              <a:ext uri="{FF2B5EF4-FFF2-40B4-BE49-F238E27FC236}">
                <a16:creationId xmlns:a16="http://schemas.microsoft.com/office/drawing/2014/main" id="{883A9B87-3A0B-AD1D-3260-28534B4EAC00}"/>
              </a:ext>
            </a:extLst>
          </p:cNvPr>
          <p:cNvSpPr/>
          <p:nvPr/>
        </p:nvSpPr>
        <p:spPr>
          <a:xfrm rot="308076">
            <a:off x="165715" y="1548583"/>
            <a:ext cx="13287779" cy="4299116"/>
          </a:xfrm>
          <a:custGeom>
            <a:avLst/>
            <a:gdLst>
              <a:gd name="connsiteX0" fmla="*/ 2455317 w 4910634"/>
              <a:gd name="connsiteY0" fmla="*/ 1182466 h 4729865"/>
              <a:gd name="connsiteX1" fmla="*/ 2455317 w 4910634"/>
              <a:gd name="connsiteY1" fmla="*/ 4729865 h 4729865"/>
              <a:gd name="connsiteX2" fmla="*/ 2455317 w 4910634"/>
              <a:gd name="connsiteY2" fmla="*/ 1182466 h 4729865"/>
              <a:gd name="connsiteX0" fmla="*/ 2473218 w 4969644"/>
              <a:gd name="connsiteY0" fmla="*/ 4671271 h 4762711"/>
              <a:gd name="connsiteX1" fmla="*/ 2473218 w 4969644"/>
              <a:gd name="connsiteY1" fmla="*/ 1123872 h 4762711"/>
              <a:gd name="connsiteX2" fmla="*/ 2564658 w 4969644"/>
              <a:gd name="connsiteY2" fmla="*/ 4762711 h 4762711"/>
              <a:gd name="connsiteX0" fmla="*/ 2486077 w 4940926"/>
              <a:gd name="connsiteY0" fmla="*/ 4530996 h 4798313"/>
              <a:gd name="connsiteX1" fmla="*/ 2444500 w 4940926"/>
              <a:gd name="connsiteY1" fmla="*/ 1159474 h 4798313"/>
              <a:gd name="connsiteX2" fmla="*/ 2535940 w 4940926"/>
              <a:gd name="connsiteY2" fmla="*/ 4798313 h 4798313"/>
              <a:gd name="connsiteX0" fmla="*/ 2561392 w 5016241"/>
              <a:gd name="connsiteY0" fmla="*/ 4493293 h 4760610"/>
              <a:gd name="connsiteX1" fmla="*/ 2519815 w 5016241"/>
              <a:gd name="connsiteY1" fmla="*/ 1121771 h 4760610"/>
              <a:gd name="connsiteX2" fmla="*/ 2611255 w 5016241"/>
              <a:gd name="connsiteY2" fmla="*/ 4760610 h 4760610"/>
              <a:gd name="connsiteX0" fmla="*/ 2561392 w 4924194"/>
              <a:gd name="connsiteY0" fmla="*/ 4490958 h 4770209"/>
              <a:gd name="connsiteX1" fmla="*/ 2519815 w 4924194"/>
              <a:gd name="connsiteY1" fmla="*/ 1119436 h 4770209"/>
              <a:gd name="connsiteX2" fmla="*/ 2478440 w 4924194"/>
              <a:gd name="connsiteY2" fmla="*/ 4770209 h 4770209"/>
              <a:gd name="connsiteX0" fmla="*/ 2561392 w 4924194"/>
              <a:gd name="connsiteY0" fmla="*/ 4490958 h 5032674"/>
              <a:gd name="connsiteX1" fmla="*/ 2519815 w 4924194"/>
              <a:gd name="connsiteY1" fmla="*/ 1119436 h 5032674"/>
              <a:gd name="connsiteX2" fmla="*/ 2478440 w 4924194"/>
              <a:gd name="connsiteY2" fmla="*/ 4770209 h 5032674"/>
              <a:gd name="connsiteX3" fmla="*/ 2404716 w 4924194"/>
              <a:gd name="connsiteY3" fmla="*/ 4741998 h 5032674"/>
              <a:gd name="connsiteX0" fmla="*/ 2838380 w 5201182"/>
              <a:gd name="connsiteY0" fmla="*/ 4490958 h 6187983"/>
              <a:gd name="connsiteX1" fmla="*/ 2796803 w 5201182"/>
              <a:gd name="connsiteY1" fmla="*/ 1119436 h 6187983"/>
              <a:gd name="connsiteX2" fmla="*/ 2755428 w 5201182"/>
              <a:gd name="connsiteY2" fmla="*/ 4770209 h 6187983"/>
              <a:gd name="connsiteX3" fmla="*/ 0 w 5201182"/>
              <a:gd name="connsiteY3" fmla="*/ 6187952 h 6187983"/>
              <a:gd name="connsiteX0" fmla="*/ 4351975 w 6714777"/>
              <a:gd name="connsiteY0" fmla="*/ 4490958 h 5520795"/>
              <a:gd name="connsiteX1" fmla="*/ 4310398 w 6714777"/>
              <a:gd name="connsiteY1" fmla="*/ 1119436 h 5520795"/>
              <a:gd name="connsiteX2" fmla="*/ 4269023 w 6714777"/>
              <a:gd name="connsiteY2" fmla="*/ 4770209 h 5520795"/>
              <a:gd name="connsiteX3" fmla="*/ 0 w 6714777"/>
              <a:gd name="connsiteY3" fmla="*/ 5520634 h 5520795"/>
              <a:gd name="connsiteX0" fmla="*/ 4351975 w 6714777"/>
              <a:gd name="connsiteY0" fmla="*/ 4490958 h 5520862"/>
              <a:gd name="connsiteX1" fmla="*/ 4310398 w 6714777"/>
              <a:gd name="connsiteY1" fmla="*/ 1119436 h 5520862"/>
              <a:gd name="connsiteX2" fmla="*/ 4269023 w 6714777"/>
              <a:gd name="connsiteY2" fmla="*/ 4770209 h 5520862"/>
              <a:gd name="connsiteX3" fmla="*/ 0 w 6714777"/>
              <a:gd name="connsiteY3" fmla="*/ 5520634 h 5520862"/>
              <a:gd name="connsiteX0" fmla="*/ 8613986 w 10976788"/>
              <a:gd name="connsiteY0" fmla="*/ 4490958 h 5769788"/>
              <a:gd name="connsiteX1" fmla="*/ 8572409 w 10976788"/>
              <a:gd name="connsiteY1" fmla="*/ 1119436 h 5769788"/>
              <a:gd name="connsiteX2" fmla="*/ 8531034 w 10976788"/>
              <a:gd name="connsiteY2" fmla="*/ 4770209 h 5769788"/>
              <a:gd name="connsiteX3" fmla="*/ 0 w 10976788"/>
              <a:gd name="connsiteY3" fmla="*/ 5769716 h 5769788"/>
              <a:gd name="connsiteX0" fmla="*/ 7512474 w 9875276"/>
              <a:gd name="connsiteY0" fmla="*/ 4490958 h 6321076"/>
              <a:gd name="connsiteX1" fmla="*/ 7470897 w 9875276"/>
              <a:gd name="connsiteY1" fmla="*/ 1119436 h 6321076"/>
              <a:gd name="connsiteX2" fmla="*/ 7429522 w 9875276"/>
              <a:gd name="connsiteY2" fmla="*/ 4770209 h 6321076"/>
              <a:gd name="connsiteX3" fmla="*/ 0 w 9875276"/>
              <a:gd name="connsiteY3" fmla="*/ 6321048 h 6321076"/>
              <a:gd name="connsiteX0" fmla="*/ 7450439 w 9813241"/>
              <a:gd name="connsiteY0" fmla="*/ 4490958 h 6372880"/>
              <a:gd name="connsiteX1" fmla="*/ 7408862 w 9813241"/>
              <a:gd name="connsiteY1" fmla="*/ 1119436 h 6372880"/>
              <a:gd name="connsiteX2" fmla="*/ 7367487 w 9813241"/>
              <a:gd name="connsiteY2" fmla="*/ 4770209 h 6372880"/>
              <a:gd name="connsiteX3" fmla="*/ 0 w 9813241"/>
              <a:gd name="connsiteY3" fmla="*/ 6372854 h 6372880"/>
              <a:gd name="connsiteX0" fmla="*/ 7989796 w 10352598"/>
              <a:gd name="connsiteY0" fmla="*/ 4490958 h 6502516"/>
              <a:gd name="connsiteX1" fmla="*/ 7948219 w 10352598"/>
              <a:gd name="connsiteY1" fmla="*/ 1119436 h 6502516"/>
              <a:gd name="connsiteX2" fmla="*/ 7906844 w 10352598"/>
              <a:gd name="connsiteY2" fmla="*/ 4770209 h 6502516"/>
              <a:gd name="connsiteX3" fmla="*/ 539357 w 10352598"/>
              <a:gd name="connsiteY3" fmla="*/ 6372854 h 6502516"/>
              <a:gd name="connsiteX4" fmla="*/ 561741 w 10352598"/>
              <a:gd name="connsiteY4" fmla="*/ 6409095 h 6502516"/>
              <a:gd name="connsiteX0" fmla="*/ 13611240 w 15974042"/>
              <a:gd name="connsiteY0" fmla="*/ 4490958 h 6401175"/>
              <a:gd name="connsiteX1" fmla="*/ 13569663 w 15974042"/>
              <a:gd name="connsiteY1" fmla="*/ 1119436 h 6401175"/>
              <a:gd name="connsiteX2" fmla="*/ 13528288 w 15974042"/>
              <a:gd name="connsiteY2" fmla="*/ 4770209 h 6401175"/>
              <a:gd name="connsiteX3" fmla="*/ 6160801 w 15974042"/>
              <a:gd name="connsiteY3" fmla="*/ 6372854 h 6401175"/>
              <a:gd name="connsiteX4" fmla="*/ 3 w 15974042"/>
              <a:gd name="connsiteY4" fmla="*/ 4860751 h 6401175"/>
              <a:gd name="connsiteX0" fmla="*/ 13611240 w 15974042"/>
              <a:gd name="connsiteY0" fmla="*/ 4490958 h 6345093"/>
              <a:gd name="connsiteX1" fmla="*/ 13569663 w 15974042"/>
              <a:gd name="connsiteY1" fmla="*/ 1119436 h 6345093"/>
              <a:gd name="connsiteX2" fmla="*/ 13528288 w 15974042"/>
              <a:gd name="connsiteY2" fmla="*/ 4770209 h 6345093"/>
              <a:gd name="connsiteX3" fmla="*/ 6155686 w 15974042"/>
              <a:gd name="connsiteY3" fmla="*/ 6315933 h 6345093"/>
              <a:gd name="connsiteX4" fmla="*/ 3 w 15974042"/>
              <a:gd name="connsiteY4" fmla="*/ 4860751 h 6345093"/>
              <a:gd name="connsiteX0" fmla="*/ 13748344 w 16111146"/>
              <a:gd name="connsiteY0" fmla="*/ 4490958 h 6366617"/>
              <a:gd name="connsiteX1" fmla="*/ 13706767 w 16111146"/>
              <a:gd name="connsiteY1" fmla="*/ 1119436 h 6366617"/>
              <a:gd name="connsiteX2" fmla="*/ 13665392 w 16111146"/>
              <a:gd name="connsiteY2" fmla="*/ 4770209 h 6366617"/>
              <a:gd name="connsiteX3" fmla="*/ 6292790 w 16111146"/>
              <a:gd name="connsiteY3" fmla="*/ 6315933 h 6366617"/>
              <a:gd name="connsiteX4" fmla="*/ 3 w 16111146"/>
              <a:gd name="connsiteY4" fmla="*/ 5676394 h 6366617"/>
              <a:gd name="connsiteX0" fmla="*/ 13748347 w 16111149"/>
              <a:gd name="connsiteY0" fmla="*/ 4490958 h 6459239"/>
              <a:gd name="connsiteX1" fmla="*/ 13706770 w 16111149"/>
              <a:gd name="connsiteY1" fmla="*/ 1119436 h 6459239"/>
              <a:gd name="connsiteX2" fmla="*/ 13665395 w 16111149"/>
              <a:gd name="connsiteY2" fmla="*/ 4770209 h 6459239"/>
              <a:gd name="connsiteX3" fmla="*/ 6292793 w 16111149"/>
              <a:gd name="connsiteY3" fmla="*/ 6315933 h 6459239"/>
              <a:gd name="connsiteX4" fmla="*/ 6 w 16111149"/>
              <a:gd name="connsiteY4" fmla="*/ 5676394 h 6459239"/>
              <a:gd name="connsiteX0" fmla="*/ 13748347 w 16111149"/>
              <a:gd name="connsiteY0" fmla="*/ 4490958 h 6459239"/>
              <a:gd name="connsiteX1" fmla="*/ 13774806 w 16111149"/>
              <a:gd name="connsiteY1" fmla="*/ 4438640 h 6459239"/>
              <a:gd name="connsiteX2" fmla="*/ 13706770 w 16111149"/>
              <a:gd name="connsiteY2" fmla="*/ 1119436 h 6459239"/>
              <a:gd name="connsiteX3" fmla="*/ 13665395 w 16111149"/>
              <a:gd name="connsiteY3" fmla="*/ 4770209 h 6459239"/>
              <a:gd name="connsiteX4" fmla="*/ 6292793 w 16111149"/>
              <a:gd name="connsiteY4" fmla="*/ 6315933 h 6459239"/>
              <a:gd name="connsiteX5" fmla="*/ 6 w 16111149"/>
              <a:gd name="connsiteY5" fmla="*/ 5676394 h 6459239"/>
              <a:gd name="connsiteX0" fmla="*/ 13748347 w 16111149"/>
              <a:gd name="connsiteY0" fmla="*/ 4490958 h 6459239"/>
              <a:gd name="connsiteX1" fmla="*/ 13774806 w 16111149"/>
              <a:gd name="connsiteY1" fmla="*/ 4438640 h 6459239"/>
              <a:gd name="connsiteX2" fmla="*/ 13706770 w 16111149"/>
              <a:gd name="connsiteY2" fmla="*/ 1119436 h 6459239"/>
              <a:gd name="connsiteX3" fmla="*/ 13665395 w 16111149"/>
              <a:gd name="connsiteY3" fmla="*/ 4770209 h 6459239"/>
              <a:gd name="connsiteX4" fmla="*/ 6292793 w 16111149"/>
              <a:gd name="connsiteY4" fmla="*/ 6315933 h 6459239"/>
              <a:gd name="connsiteX5" fmla="*/ 6 w 16111149"/>
              <a:gd name="connsiteY5" fmla="*/ 5676394 h 6459239"/>
              <a:gd name="connsiteX0" fmla="*/ 13748347 w 16111149"/>
              <a:gd name="connsiteY0" fmla="*/ 4490958 h 6459239"/>
              <a:gd name="connsiteX1" fmla="*/ 13774806 w 16111149"/>
              <a:gd name="connsiteY1" fmla="*/ 4438640 h 6459239"/>
              <a:gd name="connsiteX2" fmla="*/ 13706770 w 16111149"/>
              <a:gd name="connsiteY2" fmla="*/ 1119436 h 6459239"/>
              <a:gd name="connsiteX3" fmla="*/ 13665395 w 16111149"/>
              <a:gd name="connsiteY3" fmla="*/ 4770209 h 6459239"/>
              <a:gd name="connsiteX4" fmla="*/ 6292793 w 16111149"/>
              <a:gd name="connsiteY4" fmla="*/ 6315933 h 6459239"/>
              <a:gd name="connsiteX5" fmla="*/ 6 w 16111149"/>
              <a:gd name="connsiteY5" fmla="*/ 5676394 h 6459239"/>
              <a:gd name="connsiteX0" fmla="*/ 13748347 w 16111149"/>
              <a:gd name="connsiteY0" fmla="*/ 4490958 h 6459239"/>
              <a:gd name="connsiteX1" fmla="*/ 13525347 w 16111149"/>
              <a:gd name="connsiteY1" fmla="*/ 5493900 h 6459239"/>
              <a:gd name="connsiteX2" fmla="*/ 13706770 w 16111149"/>
              <a:gd name="connsiteY2" fmla="*/ 1119436 h 6459239"/>
              <a:gd name="connsiteX3" fmla="*/ 13665395 w 16111149"/>
              <a:gd name="connsiteY3" fmla="*/ 4770209 h 6459239"/>
              <a:gd name="connsiteX4" fmla="*/ 6292793 w 16111149"/>
              <a:gd name="connsiteY4" fmla="*/ 6315933 h 6459239"/>
              <a:gd name="connsiteX5" fmla="*/ 6 w 16111149"/>
              <a:gd name="connsiteY5" fmla="*/ 5676394 h 6459239"/>
              <a:gd name="connsiteX0" fmla="*/ 16217660 w 16217676"/>
              <a:gd name="connsiteY0" fmla="*/ 4938511 h 6459239"/>
              <a:gd name="connsiteX1" fmla="*/ 13525347 w 16217676"/>
              <a:gd name="connsiteY1" fmla="*/ 5493900 h 6459239"/>
              <a:gd name="connsiteX2" fmla="*/ 13706770 w 16217676"/>
              <a:gd name="connsiteY2" fmla="*/ 1119436 h 6459239"/>
              <a:gd name="connsiteX3" fmla="*/ 13665395 w 16217676"/>
              <a:gd name="connsiteY3" fmla="*/ 4770209 h 6459239"/>
              <a:gd name="connsiteX4" fmla="*/ 6292793 w 16217676"/>
              <a:gd name="connsiteY4" fmla="*/ 6315933 h 6459239"/>
              <a:gd name="connsiteX5" fmla="*/ 6 w 16217676"/>
              <a:gd name="connsiteY5" fmla="*/ 5676394 h 6459239"/>
              <a:gd name="connsiteX0" fmla="*/ 16217660 w 16217687"/>
              <a:gd name="connsiteY0" fmla="*/ 4938511 h 6459239"/>
              <a:gd name="connsiteX1" fmla="*/ 13890353 w 16217687"/>
              <a:gd name="connsiteY1" fmla="*/ 4447384 h 6459239"/>
              <a:gd name="connsiteX2" fmla="*/ 13706770 w 16217687"/>
              <a:gd name="connsiteY2" fmla="*/ 1119436 h 6459239"/>
              <a:gd name="connsiteX3" fmla="*/ 13665395 w 16217687"/>
              <a:gd name="connsiteY3" fmla="*/ 4770209 h 6459239"/>
              <a:gd name="connsiteX4" fmla="*/ 6292793 w 16217687"/>
              <a:gd name="connsiteY4" fmla="*/ 6315933 h 6459239"/>
              <a:gd name="connsiteX5" fmla="*/ 6 w 16217687"/>
              <a:gd name="connsiteY5" fmla="*/ 5676394 h 6459239"/>
              <a:gd name="connsiteX0" fmla="*/ 16217660 w 16217687"/>
              <a:gd name="connsiteY0" fmla="*/ 4938511 h 6459239"/>
              <a:gd name="connsiteX1" fmla="*/ 13890353 w 16217687"/>
              <a:gd name="connsiteY1" fmla="*/ 4447384 h 6459239"/>
              <a:gd name="connsiteX2" fmla="*/ 13706770 w 16217687"/>
              <a:gd name="connsiteY2" fmla="*/ 1119436 h 6459239"/>
              <a:gd name="connsiteX3" fmla="*/ 13665395 w 16217687"/>
              <a:gd name="connsiteY3" fmla="*/ 4770209 h 6459239"/>
              <a:gd name="connsiteX4" fmla="*/ 6292793 w 16217687"/>
              <a:gd name="connsiteY4" fmla="*/ 6315933 h 6459239"/>
              <a:gd name="connsiteX5" fmla="*/ 6 w 16217687"/>
              <a:gd name="connsiteY5" fmla="*/ 5676394 h 6459239"/>
              <a:gd name="connsiteX0" fmla="*/ 16217660 w 16217687"/>
              <a:gd name="connsiteY0" fmla="*/ 4938511 h 6459239"/>
              <a:gd name="connsiteX1" fmla="*/ 13890353 w 16217687"/>
              <a:gd name="connsiteY1" fmla="*/ 4447384 h 6459239"/>
              <a:gd name="connsiteX2" fmla="*/ 13706770 w 16217687"/>
              <a:gd name="connsiteY2" fmla="*/ 1119436 h 6459239"/>
              <a:gd name="connsiteX3" fmla="*/ 13665395 w 16217687"/>
              <a:gd name="connsiteY3" fmla="*/ 4770209 h 6459239"/>
              <a:gd name="connsiteX4" fmla="*/ 6292793 w 16217687"/>
              <a:gd name="connsiteY4" fmla="*/ 6315933 h 6459239"/>
              <a:gd name="connsiteX5" fmla="*/ 6 w 16217687"/>
              <a:gd name="connsiteY5" fmla="*/ 5676394 h 6459239"/>
              <a:gd name="connsiteX0" fmla="*/ 16217660 w 16217677"/>
              <a:gd name="connsiteY0" fmla="*/ 4938511 h 6459239"/>
              <a:gd name="connsiteX1" fmla="*/ 13890353 w 16217677"/>
              <a:gd name="connsiteY1" fmla="*/ 4447384 h 6459239"/>
              <a:gd name="connsiteX2" fmla="*/ 13706770 w 16217677"/>
              <a:gd name="connsiteY2" fmla="*/ 1119436 h 6459239"/>
              <a:gd name="connsiteX3" fmla="*/ 13665395 w 16217677"/>
              <a:gd name="connsiteY3" fmla="*/ 4770209 h 6459239"/>
              <a:gd name="connsiteX4" fmla="*/ 6292793 w 16217677"/>
              <a:gd name="connsiteY4" fmla="*/ 6315933 h 6459239"/>
              <a:gd name="connsiteX5" fmla="*/ 6 w 16217677"/>
              <a:gd name="connsiteY5" fmla="*/ 5676394 h 6459239"/>
              <a:gd name="connsiteX0" fmla="*/ 16217660 w 16217677"/>
              <a:gd name="connsiteY0" fmla="*/ 4891436 h 6412164"/>
              <a:gd name="connsiteX1" fmla="*/ 13890353 w 16217677"/>
              <a:gd name="connsiteY1" fmla="*/ 4400309 h 6412164"/>
              <a:gd name="connsiteX2" fmla="*/ 13692911 w 16217677"/>
              <a:gd name="connsiteY2" fmla="*/ 1130987 h 6412164"/>
              <a:gd name="connsiteX3" fmla="*/ 13665395 w 16217677"/>
              <a:gd name="connsiteY3" fmla="*/ 4723134 h 6412164"/>
              <a:gd name="connsiteX4" fmla="*/ 6292793 w 16217677"/>
              <a:gd name="connsiteY4" fmla="*/ 6268858 h 6412164"/>
              <a:gd name="connsiteX5" fmla="*/ 6 w 16217677"/>
              <a:gd name="connsiteY5" fmla="*/ 5629319 h 6412164"/>
              <a:gd name="connsiteX0" fmla="*/ 16217660 w 16217677"/>
              <a:gd name="connsiteY0" fmla="*/ 4623932 h 6144660"/>
              <a:gd name="connsiteX1" fmla="*/ 13890353 w 16217677"/>
              <a:gd name="connsiteY1" fmla="*/ 4132805 h 6144660"/>
              <a:gd name="connsiteX2" fmla="*/ 13971960 w 16217677"/>
              <a:gd name="connsiteY2" fmla="*/ 1201817 h 6144660"/>
              <a:gd name="connsiteX3" fmla="*/ 13665395 w 16217677"/>
              <a:gd name="connsiteY3" fmla="*/ 4455630 h 6144660"/>
              <a:gd name="connsiteX4" fmla="*/ 6292793 w 16217677"/>
              <a:gd name="connsiteY4" fmla="*/ 6001354 h 6144660"/>
              <a:gd name="connsiteX5" fmla="*/ 6 w 16217677"/>
              <a:gd name="connsiteY5" fmla="*/ 5361815 h 6144660"/>
              <a:gd name="connsiteX0" fmla="*/ 16217660 w 16217677"/>
              <a:gd name="connsiteY0" fmla="*/ 4623932 h 6144660"/>
              <a:gd name="connsiteX1" fmla="*/ 13890353 w 16217677"/>
              <a:gd name="connsiteY1" fmla="*/ 4132805 h 6144660"/>
              <a:gd name="connsiteX2" fmla="*/ 13971960 w 16217677"/>
              <a:gd name="connsiteY2" fmla="*/ 1201817 h 6144660"/>
              <a:gd name="connsiteX3" fmla="*/ 13665395 w 16217677"/>
              <a:gd name="connsiteY3" fmla="*/ 4455630 h 6144660"/>
              <a:gd name="connsiteX4" fmla="*/ 6292793 w 16217677"/>
              <a:gd name="connsiteY4" fmla="*/ 6001354 h 6144660"/>
              <a:gd name="connsiteX5" fmla="*/ 6 w 16217677"/>
              <a:gd name="connsiteY5" fmla="*/ 5361815 h 6144660"/>
              <a:gd name="connsiteX0" fmla="*/ 16217660 w 16217677"/>
              <a:gd name="connsiteY0" fmla="*/ 5016494 h 6537222"/>
              <a:gd name="connsiteX1" fmla="*/ 13890353 w 16217677"/>
              <a:gd name="connsiteY1" fmla="*/ 4525367 h 6537222"/>
              <a:gd name="connsiteX2" fmla="*/ 13717219 w 16217677"/>
              <a:gd name="connsiteY2" fmla="*/ 1100846 h 6537222"/>
              <a:gd name="connsiteX3" fmla="*/ 13665395 w 16217677"/>
              <a:gd name="connsiteY3" fmla="*/ 4848192 h 6537222"/>
              <a:gd name="connsiteX4" fmla="*/ 6292793 w 16217677"/>
              <a:gd name="connsiteY4" fmla="*/ 6393916 h 6537222"/>
              <a:gd name="connsiteX5" fmla="*/ 6 w 16217677"/>
              <a:gd name="connsiteY5" fmla="*/ 5754377 h 6537222"/>
              <a:gd name="connsiteX0" fmla="*/ 19304628 w 19304631"/>
              <a:gd name="connsiteY0" fmla="*/ 3610632 h 6537222"/>
              <a:gd name="connsiteX1" fmla="*/ 13890353 w 19304631"/>
              <a:gd name="connsiteY1" fmla="*/ 4525367 h 6537222"/>
              <a:gd name="connsiteX2" fmla="*/ 13717219 w 19304631"/>
              <a:gd name="connsiteY2" fmla="*/ 1100846 h 6537222"/>
              <a:gd name="connsiteX3" fmla="*/ 13665395 w 19304631"/>
              <a:gd name="connsiteY3" fmla="*/ 4848192 h 6537222"/>
              <a:gd name="connsiteX4" fmla="*/ 6292793 w 19304631"/>
              <a:gd name="connsiteY4" fmla="*/ 6393916 h 6537222"/>
              <a:gd name="connsiteX5" fmla="*/ 6 w 19304631"/>
              <a:gd name="connsiteY5" fmla="*/ 5754377 h 6537222"/>
              <a:gd name="connsiteX0" fmla="*/ 19304628 w 19304631"/>
              <a:gd name="connsiteY0" fmla="*/ 3610632 h 6537222"/>
              <a:gd name="connsiteX1" fmla="*/ 14017833 w 19304631"/>
              <a:gd name="connsiteY1" fmla="*/ 4666927 h 6537222"/>
              <a:gd name="connsiteX2" fmla="*/ 13717219 w 19304631"/>
              <a:gd name="connsiteY2" fmla="*/ 1100846 h 6537222"/>
              <a:gd name="connsiteX3" fmla="*/ 13665395 w 19304631"/>
              <a:gd name="connsiteY3" fmla="*/ 4848192 h 6537222"/>
              <a:gd name="connsiteX4" fmla="*/ 6292793 w 19304631"/>
              <a:gd name="connsiteY4" fmla="*/ 6393916 h 6537222"/>
              <a:gd name="connsiteX5" fmla="*/ 6 w 19304631"/>
              <a:gd name="connsiteY5" fmla="*/ 5754377 h 6537222"/>
              <a:gd name="connsiteX0" fmla="*/ 19304628 w 19304631"/>
              <a:gd name="connsiteY0" fmla="*/ 3610632 h 6537222"/>
              <a:gd name="connsiteX1" fmla="*/ 14017833 w 19304631"/>
              <a:gd name="connsiteY1" fmla="*/ 4666927 h 6537222"/>
              <a:gd name="connsiteX2" fmla="*/ 13717219 w 19304631"/>
              <a:gd name="connsiteY2" fmla="*/ 1100846 h 6537222"/>
              <a:gd name="connsiteX3" fmla="*/ 13665395 w 19304631"/>
              <a:gd name="connsiteY3" fmla="*/ 4848192 h 6537222"/>
              <a:gd name="connsiteX4" fmla="*/ 6292793 w 19304631"/>
              <a:gd name="connsiteY4" fmla="*/ 6393916 h 6537222"/>
              <a:gd name="connsiteX5" fmla="*/ 6 w 19304631"/>
              <a:gd name="connsiteY5" fmla="*/ 5754377 h 6537222"/>
              <a:gd name="connsiteX0" fmla="*/ 19304628 w 19304631"/>
              <a:gd name="connsiteY0" fmla="*/ 3610632 h 6537222"/>
              <a:gd name="connsiteX1" fmla="*/ 14017833 w 19304631"/>
              <a:gd name="connsiteY1" fmla="*/ 4666927 h 6537222"/>
              <a:gd name="connsiteX2" fmla="*/ 13717219 w 19304631"/>
              <a:gd name="connsiteY2" fmla="*/ 1100846 h 6537222"/>
              <a:gd name="connsiteX3" fmla="*/ 13665395 w 19304631"/>
              <a:gd name="connsiteY3" fmla="*/ 4848192 h 6537222"/>
              <a:gd name="connsiteX4" fmla="*/ 6292793 w 19304631"/>
              <a:gd name="connsiteY4" fmla="*/ 6393916 h 6537222"/>
              <a:gd name="connsiteX5" fmla="*/ 6 w 19304631"/>
              <a:gd name="connsiteY5" fmla="*/ 5754377 h 6537222"/>
              <a:gd name="connsiteX0" fmla="*/ 19304628 w 19304632"/>
              <a:gd name="connsiteY0" fmla="*/ 3610632 h 6537222"/>
              <a:gd name="connsiteX1" fmla="*/ 14017833 w 19304632"/>
              <a:gd name="connsiteY1" fmla="*/ 4666927 h 6537222"/>
              <a:gd name="connsiteX2" fmla="*/ 13717219 w 19304632"/>
              <a:gd name="connsiteY2" fmla="*/ 1100846 h 6537222"/>
              <a:gd name="connsiteX3" fmla="*/ 13665395 w 19304632"/>
              <a:gd name="connsiteY3" fmla="*/ 4848192 h 6537222"/>
              <a:gd name="connsiteX4" fmla="*/ 6292793 w 19304632"/>
              <a:gd name="connsiteY4" fmla="*/ 6393916 h 6537222"/>
              <a:gd name="connsiteX5" fmla="*/ 6 w 19304632"/>
              <a:gd name="connsiteY5" fmla="*/ 5754377 h 6537222"/>
              <a:gd name="connsiteX0" fmla="*/ 19304628 w 19304632"/>
              <a:gd name="connsiteY0" fmla="*/ 3566235 h 6492825"/>
              <a:gd name="connsiteX1" fmla="*/ 14017833 w 19304632"/>
              <a:gd name="connsiteY1" fmla="*/ 4622530 h 6492825"/>
              <a:gd name="connsiteX2" fmla="*/ 13717219 w 19304632"/>
              <a:gd name="connsiteY2" fmla="*/ 1056449 h 6492825"/>
              <a:gd name="connsiteX3" fmla="*/ 13665395 w 19304632"/>
              <a:gd name="connsiteY3" fmla="*/ 4803795 h 6492825"/>
              <a:gd name="connsiteX4" fmla="*/ 6292793 w 19304632"/>
              <a:gd name="connsiteY4" fmla="*/ 6349519 h 6492825"/>
              <a:gd name="connsiteX5" fmla="*/ 6 w 19304632"/>
              <a:gd name="connsiteY5" fmla="*/ 5709980 h 6492825"/>
              <a:gd name="connsiteX0" fmla="*/ 19304628 w 19304632"/>
              <a:gd name="connsiteY0" fmla="*/ 3566235 h 6492825"/>
              <a:gd name="connsiteX1" fmla="*/ 14017833 w 19304632"/>
              <a:gd name="connsiteY1" fmla="*/ 4622530 h 6492825"/>
              <a:gd name="connsiteX2" fmla="*/ 13717219 w 19304632"/>
              <a:gd name="connsiteY2" fmla="*/ 1056449 h 6492825"/>
              <a:gd name="connsiteX3" fmla="*/ 13665395 w 19304632"/>
              <a:gd name="connsiteY3" fmla="*/ 4803795 h 6492825"/>
              <a:gd name="connsiteX4" fmla="*/ 6292793 w 19304632"/>
              <a:gd name="connsiteY4" fmla="*/ 6349519 h 6492825"/>
              <a:gd name="connsiteX5" fmla="*/ 6 w 19304632"/>
              <a:gd name="connsiteY5" fmla="*/ 5709980 h 6492825"/>
              <a:gd name="connsiteX0" fmla="*/ 19304628 w 19304632"/>
              <a:gd name="connsiteY0" fmla="*/ 3566235 h 6492825"/>
              <a:gd name="connsiteX1" fmla="*/ 14017833 w 19304632"/>
              <a:gd name="connsiteY1" fmla="*/ 4622530 h 6492825"/>
              <a:gd name="connsiteX2" fmla="*/ 13717219 w 19304632"/>
              <a:gd name="connsiteY2" fmla="*/ 1056449 h 6492825"/>
              <a:gd name="connsiteX3" fmla="*/ 13665395 w 19304632"/>
              <a:gd name="connsiteY3" fmla="*/ 4803795 h 6492825"/>
              <a:gd name="connsiteX4" fmla="*/ 6292793 w 19304632"/>
              <a:gd name="connsiteY4" fmla="*/ 6349519 h 6492825"/>
              <a:gd name="connsiteX5" fmla="*/ 6 w 19304632"/>
              <a:gd name="connsiteY5" fmla="*/ 5709980 h 6492825"/>
              <a:gd name="connsiteX0" fmla="*/ 19304628 w 19304632"/>
              <a:gd name="connsiteY0" fmla="*/ 3566235 h 6492825"/>
              <a:gd name="connsiteX1" fmla="*/ 14017833 w 19304632"/>
              <a:gd name="connsiteY1" fmla="*/ 4622530 h 6492825"/>
              <a:gd name="connsiteX2" fmla="*/ 13717219 w 19304632"/>
              <a:gd name="connsiteY2" fmla="*/ 1056449 h 6492825"/>
              <a:gd name="connsiteX3" fmla="*/ 13665395 w 19304632"/>
              <a:gd name="connsiteY3" fmla="*/ 4803795 h 6492825"/>
              <a:gd name="connsiteX4" fmla="*/ 6292793 w 19304632"/>
              <a:gd name="connsiteY4" fmla="*/ 6349519 h 6492825"/>
              <a:gd name="connsiteX5" fmla="*/ 6 w 19304632"/>
              <a:gd name="connsiteY5" fmla="*/ 5709980 h 6492825"/>
              <a:gd name="connsiteX0" fmla="*/ 19452348 w 19452351"/>
              <a:gd name="connsiteY0" fmla="*/ 4145891 h 6492825"/>
              <a:gd name="connsiteX1" fmla="*/ 14017833 w 19452351"/>
              <a:gd name="connsiteY1" fmla="*/ 4622530 h 6492825"/>
              <a:gd name="connsiteX2" fmla="*/ 13717219 w 19452351"/>
              <a:gd name="connsiteY2" fmla="*/ 1056449 h 6492825"/>
              <a:gd name="connsiteX3" fmla="*/ 13665395 w 19452351"/>
              <a:gd name="connsiteY3" fmla="*/ 4803795 h 6492825"/>
              <a:gd name="connsiteX4" fmla="*/ 6292793 w 19452351"/>
              <a:gd name="connsiteY4" fmla="*/ 6349519 h 6492825"/>
              <a:gd name="connsiteX5" fmla="*/ 6 w 19452351"/>
              <a:gd name="connsiteY5" fmla="*/ 5709980 h 64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52351" h="6492825">
                <a:moveTo>
                  <a:pt x="19452348" y="4145891"/>
                </a:moveTo>
                <a:cubicBezTo>
                  <a:pt x="19456758" y="4137171"/>
                  <a:pt x="15800360" y="6000365"/>
                  <a:pt x="14017833" y="4622530"/>
                </a:cubicBezTo>
                <a:cubicBezTo>
                  <a:pt x="8259054" y="713846"/>
                  <a:pt x="13021551" y="-770831"/>
                  <a:pt x="13717219" y="1056449"/>
                </a:cubicBezTo>
                <a:cubicBezTo>
                  <a:pt x="15093726" y="-1600512"/>
                  <a:pt x="18586894" y="1164956"/>
                  <a:pt x="13665395" y="4803795"/>
                </a:cubicBezTo>
                <a:cubicBezTo>
                  <a:pt x="12464737" y="5456337"/>
                  <a:pt x="6308152" y="6355396"/>
                  <a:pt x="6292793" y="6349519"/>
                </a:cubicBezTo>
                <a:cubicBezTo>
                  <a:pt x="2664082" y="6896109"/>
                  <a:pt x="-4657" y="5702430"/>
                  <a:pt x="6" y="5709980"/>
                </a:cubicBezTo>
              </a:path>
            </a:pathLst>
          </a:custGeom>
          <a:noFill/>
          <a:ln w="7620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Sept 2023">
            <a:extLst>
              <a:ext uri="{FF2B5EF4-FFF2-40B4-BE49-F238E27FC236}">
                <a16:creationId xmlns:a16="http://schemas.microsoft.com/office/drawing/2014/main" id="{B5AD9246-F10E-31E5-DA04-E9B7DDDA8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157">
            <a:off x="643929" y="1298022"/>
            <a:ext cx="6754994" cy="4566756"/>
          </a:xfrm>
          <a:prstGeom prst="rect">
            <a:avLst/>
          </a:prstGeom>
          <a:ln w="101600">
            <a:solidFill>
              <a:srgbClr val="FFFFFF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721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077CE1-311F-FBE1-D2DE-57754CECC8A2}"/>
              </a:ext>
            </a:extLst>
          </p:cNvPr>
          <p:cNvGrpSpPr>
            <a:grpSpLocks noChangeAspect="1"/>
          </p:cNvGrpSpPr>
          <p:nvPr/>
        </p:nvGrpSpPr>
        <p:grpSpPr>
          <a:xfrm>
            <a:off x="222382" y="1253582"/>
            <a:ext cx="11766743" cy="4731683"/>
            <a:chOff x="304800" y="1866900"/>
            <a:chExt cx="17678400" cy="7108899"/>
          </a:xfrm>
        </p:grpSpPr>
        <p:pic>
          <p:nvPicPr>
            <p:cNvPr id="4" name="Picture 3" descr="A blue and white cover with white text&#10;&#10;Description automatically generated">
              <a:extLst>
                <a:ext uri="{FF2B5EF4-FFF2-40B4-BE49-F238E27FC236}">
                  <a16:creationId xmlns:a16="http://schemas.microsoft.com/office/drawing/2014/main" id="{D1AC6841-6EE6-32CD-AEA5-47C2DA6B5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8410" y="1866900"/>
              <a:ext cx="4291179" cy="48768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C9A900-3A14-9171-9FAD-7F45FEFA2695}"/>
                </a:ext>
              </a:extLst>
            </p:cNvPr>
            <p:cNvSpPr txBox="1"/>
            <p:nvPr/>
          </p:nvSpPr>
          <p:spPr>
            <a:xfrm>
              <a:off x="304800" y="7912268"/>
              <a:ext cx="17678400" cy="1063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>
                  <a:solidFill>
                    <a:schemeClr val="bg1"/>
                  </a:solidFill>
                  <a:latin typeface="Campton ExtraBold" panose="00000900000000000000" pitchFamily="50" charset="0"/>
                </a:rPr>
                <a:t>marysmeals.org.uk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105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E856F6-A0F3-BBB7-A472-89458AC9AEC2}"/>
              </a:ext>
            </a:extLst>
          </p:cNvPr>
          <p:cNvSpPr txBox="1"/>
          <p:nvPr/>
        </p:nvSpPr>
        <p:spPr>
          <a:xfrm>
            <a:off x="943913" y="791060"/>
            <a:ext cx="10639213" cy="70788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GB" sz="4600">
                <a:solidFill>
                  <a:prstClr val="white"/>
                </a:solidFill>
                <a:latin typeface="Campton ExtraBold" panose="00000900000000000000" pitchFamily="50" charset="0"/>
              </a:rPr>
              <a:t>Is it important to eat at school?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FF8A31-0AA7-9930-20E2-9ACC95E66EE7}"/>
              </a:ext>
            </a:extLst>
          </p:cNvPr>
          <p:cNvSpPr txBox="1"/>
          <p:nvPr/>
        </p:nvSpPr>
        <p:spPr>
          <a:xfrm>
            <a:off x="943913" y="1781982"/>
            <a:ext cx="10740086" cy="141577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GB" sz="4600">
                <a:solidFill>
                  <a:prstClr val="white"/>
                </a:solidFill>
                <a:latin typeface="Campton ExtraBold" panose="00000900000000000000" pitchFamily="50" charset="0"/>
              </a:rPr>
              <a:t>How would you feel if you didn’t get to have a meal at school each day? </a:t>
            </a:r>
          </a:p>
        </p:txBody>
      </p:sp>
      <p:pic>
        <p:nvPicPr>
          <p:cNvPr id="6" name="Picture 5" descr="A green smiley face with black eyes and a black background&#10;&#10;AI-generated content may be incorrect.">
            <a:extLst>
              <a:ext uri="{FF2B5EF4-FFF2-40B4-BE49-F238E27FC236}">
                <a16:creationId xmlns:a16="http://schemas.microsoft.com/office/drawing/2014/main" id="{D0C2C657-7C65-F936-DB47-B1DC6B95D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521" y="3735622"/>
            <a:ext cx="2323798" cy="2331318"/>
          </a:xfrm>
          <a:prstGeom prst="rect">
            <a:avLst/>
          </a:prstGeom>
          <a:ln w="57150"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yellow face with black background&#10;&#10;AI-generated content may be incorrect.">
            <a:extLst>
              <a:ext uri="{FF2B5EF4-FFF2-40B4-BE49-F238E27FC236}">
                <a16:creationId xmlns:a16="http://schemas.microsoft.com/office/drawing/2014/main" id="{1E8E5C9C-586A-925D-610D-F94F95604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576" y="3735622"/>
            <a:ext cx="2323798" cy="2331318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red face with black background&#10;&#10;AI-generated content may be incorrect.">
            <a:extLst>
              <a:ext uri="{FF2B5EF4-FFF2-40B4-BE49-F238E27FC236}">
                <a16:creationId xmlns:a16="http://schemas.microsoft.com/office/drawing/2014/main" id="{2CB604F7-7CBD-2185-A302-6BF7E0CE6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631" y="3735622"/>
            <a:ext cx="2331318" cy="2331318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0187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DF525C-DA0B-80EA-3F0F-A78C1E23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72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368A9FA-01AD-4A8B-B160-8F1FD3F829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19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E49596-C6A9-951E-74D2-F1B88F0C9094}"/>
              </a:ext>
            </a:extLst>
          </p:cNvPr>
          <p:cNvSpPr txBox="1"/>
          <p:nvPr/>
        </p:nvSpPr>
        <p:spPr>
          <a:xfrm>
            <a:off x="-194323" y="2012948"/>
            <a:ext cx="784531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GB" sz="4200">
                <a:solidFill>
                  <a:schemeClr val="bg1"/>
                </a:solidFill>
                <a:latin typeface="Campton ExtraBold" panose="00000900000000000000" pitchFamily="50" charset="0"/>
              </a:rPr>
              <a:t>“I would like to have</a:t>
            </a:r>
            <a:br>
              <a:rPr lang="en-GB" sz="4200">
                <a:solidFill>
                  <a:schemeClr val="bg1"/>
                </a:solidFill>
                <a:latin typeface="Campton ExtraBold" panose="00000900000000000000" pitchFamily="50" charset="0"/>
              </a:rPr>
            </a:br>
            <a:r>
              <a:rPr lang="en-GB" sz="4200">
                <a:solidFill>
                  <a:schemeClr val="bg1"/>
                </a:solidFill>
                <a:latin typeface="Campton ExtraBold" panose="00000900000000000000" pitchFamily="50" charset="0"/>
              </a:rPr>
              <a:t>enough food to eat and</a:t>
            </a:r>
          </a:p>
          <a:p>
            <a:pPr algn="ctr">
              <a:lnSpc>
                <a:spcPts val="4800"/>
              </a:lnSpc>
            </a:pPr>
            <a:r>
              <a:rPr lang="en-GB" sz="4200">
                <a:solidFill>
                  <a:schemeClr val="bg1"/>
                </a:solidFill>
                <a:latin typeface="Campton ExtraBold" panose="00000900000000000000" pitchFamily="50" charset="0"/>
              </a:rPr>
              <a:t>I would like to go to</a:t>
            </a:r>
          </a:p>
          <a:p>
            <a:pPr algn="ctr">
              <a:lnSpc>
                <a:spcPts val="4800"/>
              </a:lnSpc>
            </a:pPr>
            <a:r>
              <a:rPr lang="en-GB" sz="4200">
                <a:solidFill>
                  <a:schemeClr val="bg1"/>
                </a:solidFill>
                <a:latin typeface="Campton ExtraBold" panose="00000900000000000000" pitchFamily="50" charset="0"/>
              </a:rPr>
              <a:t>school one day.”</a:t>
            </a:r>
          </a:p>
          <a:p>
            <a:pPr algn="ctr">
              <a:lnSpc>
                <a:spcPts val="4800"/>
              </a:lnSpc>
            </a:pPr>
            <a:r>
              <a:rPr lang="en-GB" sz="2400">
                <a:solidFill>
                  <a:schemeClr val="bg1"/>
                </a:solidFill>
                <a:latin typeface="Campton ExtraBold" panose="00000900000000000000" pitchFamily="50" charset="0"/>
              </a:rPr>
              <a:t>Edward, Malawi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98E1C27-2CE0-31F6-896D-A599ED0F2E20}"/>
              </a:ext>
            </a:extLst>
          </p:cNvPr>
          <p:cNvSpPr/>
          <p:nvPr/>
        </p:nvSpPr>
        <p:spPr>
          <a:xfrm>
            <a:off x="-88487" y="951930"/>
            <a:ext cx="12411104" cy="5363204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2306078"/>
              <a:gd name="connsiteX1" fmla="*/ 5871820 w 16257386"/>
              <a:gd name="connsiteY1" fmla="*/ 2168291 h 2306078"/>
              <a:gd name="connsiteX2" fmla="*/ 11126732 w 16257386"/>
              <a:gd name="connsiteY2" fmla="*/ 2293248 h 2306078"/>
              <a:gd name="connsiteX3" fmla="*/ 16257386 w 16257386"/>
              <a:gd name="connsiteY3" fmla="*/ 0 h 2306078"/>
              <a:gd name="connsiteX0" fmla="*/ 0 w 16244006"/>
              <a:gd name="connsiteY0" fmla="*/ 34280 h 916477"/>
              <a:gd name="connsiteX1" fmla="*/ 5871820 w 16244006"/>
              <a:gd name="connsiteY1" fmla="*/ 718546 h 916477"/>
              <a:gd name="connsiteX2" fmla="*/ 11126732 w 16244006"/>
              <a:gd name="connsiteY2" fmla="*/ 843503 h 916477"/>
              <a:gd name="connsiteX3" fmla="*/ 16244006 w 16244006"/>
              <a:gd name="connsiteY3" fmla="*/ 0 h 916477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4402562"/>
              <a:gd name="connsiteX1" fmla="*/ 5854816 w 16227002"/>
              <a:gd name="connsiteY1" fmla="*/ 3087376 h 4402562"/>
              <a:gd name="connsiteX2" fmla="*/ 9732366 w 16227002"/>
              <a:gd name="connsiteY2" fmla="*/ 4387186 h 4402562"/>
              <a:gd name="connsiteX3" fmla="*/ 16227002 w 16227002"/>
              <a:gd name="connsiteY3" fmla="*/ 2368830 h 4402562"/>
              <a:gd name="connsiteX0" fmla="*/ 0 w 16227002"/>
              <a:gd name="connsiteY0" fmla="*/ 0 h 4487807"/>
              <a:gd name="connsiteX1" fmla="*/ 5769794 w 16227002"/>
              <a:gd name="connsiteY1" fmla="*/ 4128724 h 4487807"/>
              <a:gd name="connsiteX2" fmla="*/ 9732366 w 16227002"/>
              <a:gd name="connsiteY2" fmla="*/ 4387186 h 4487807"/>
              <a:gd name="connsiteX3" fmla="*/ 16227002 w 16227002"/>
              <a:gd name="connsiteY3" fmla="*/ 2368830 h 4487807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44007"/>
              <a:gd name="connsiteY0" fmla="*/ 648408 h 4592015"/>
              <a:gd name="connsiteX1" fmla="*/ 5803803 w 16244007"/>
              <a:gd name="connsiteY1" fmla="*/ 4269809 h 4592015"/>
              <a:gd name="connsiteX2" fmla="*/ 9766375 w 16244007"/>
              <a:gd name="connsiteY2" fmla="*/ 4528271 h 4592015"/>
              <a:gd name="connsiteX3" fmla="*/ 16244007 w 16244007"/>
              <a:gd name="connsiteY3" fmla="*/ 0 h 4592015"/>
              <a:gd name="connsiteX0" fmla="*/ 0 w 16227003"/>
              <a:gd name="connsiteY0" fmla="*/ 327993 h 4271600"/>
              <a:gd name="connsiteX1" fmla="*/ 5803803 w 16227003"/>
              <a:gd name="connsiteY1" fmla="*/ 3949394 h 4271600"/>
              <a:gd name="connsiteX2" fmla="*/ 9766375 w 16227003"/>
              <a:gd name="connsiteY2" fmla="*/ 4207856 h 4271600"/>
              <a:gd name="connsiteX3" fmla="*/ 16227003 w 16227003"/>
              <a:gd name="connsiteY3" fmla="*/ 0 h 4271600"/>
              <a:gd name="connsiteX0" fmla="*/ 0 w 16320087"/>
              <a:gd name="connsiteY0" fmla="*/ 8387952 h 8890605"/>
              <a:gd name="connsiteX1" fmla="*/ 5896887 w 16320087"/>
              <a:gd name="connsiteY1" fmla="*/ 3949394 h 8890605"/>
              <a:gd name="connsiteX2" fmla="*/ 9859459 w 16320087"/>
              <a:gd name="connsiteY2" fmla="*/ 4207856 h 8890605"/>
              <a:gd name="connsiteX3" fmla="*/ 16320087 w 16320087"/>
              <a:gd name="connsiteY3" fmla="*/ 0 h 8890605"/>
              <a:gd name="connsiteX0" fmla="*/ 0 w 16320087"/>
              <a:gd name="connsiteY0" fmla="*/ 8387952 h 8387952"/>
              <a:gd name="connsiteX1" fmla="*/ 5896887 w 16320087"/>
              <a:gd name="connsiteY1" fmla="*/ 3949394 h 8387952"/>
              <a:gd name="connsiteX2" fmla="*/ 9859459 w 16320087"/>
              <a:gd name="connsiteY2" fmla="*/ 4207856 h 8387952"/>
              <a:gd name="connsiteX3" fmla="*/ 16320087 w 16320087"/>
              <a:gd name="connsiteY3" fmla="*/ 0 h 8387952"/>
              <a:gd name="connsiteX0" fmla="*/ 0 w 16320087"/>
              <a:gd name="connsiteY0" fmla="*/ 8387952 h 11558603"/>
              <a:gd name="connsiteX1" fmla="*/ 5591039 w 16320087"/>
              <a:gd name="connsiteY1" fmla="*/ 11508212 h 11558603"/>
              <a:gd name="connsiteX2" fmla="*/ 9859459 w 16320087"/>
              <a:gd name="connsiteY2" fmla="*/ 4207856 h 11558603"/>
              <a:gd name="connsiteX3" fmla="*/ 16320087 w 16320087"/>
              <a:gd name="connsiteY3" fmla="*/ 0 h 11558603"/>
              <a:gd name="connsiteX0" fmla="*/ 0 w 16320087"/>
              <a:gd name="connsiteY0" fmla="*/ 8387952 h 11524335"/>
              <a:gd name="connsiteX1" fmla="*/ 5591039 w 16320087"/>
              <a:gd name="connsiteY1" fmla="*/ 11508212 h 11524335"/>
              <a:gd name="connsiteX2" fmla="*/ 11348804 w 16320087"/>
              <a:gd name="connsiteY2" fmla="*/ 6108000 h 11524335"/>
              <a:gd name="connsiteX3" fmla="*/ 16320087 w 16320087"/>
              <a:gd name="connsiteY3" fmla="*/ 0 h 11524335"/>
              <a:gd name="connsiteX0" fmla="*/ 0 w 16320087"/>
              <a:gd name="connsiteY0" fmla="*/ 8387952 h 11524335"/>
              <a:gd name="connsiteX1" fmla="*/ 5591039 w 16320087"/>
              <a:gd name="connsiteY1" fmla="*/ 11508212 h 11524335"/>
              <a:gd name="connsiteX2" fmla="*/ 11348804 w 16320087"/>
              <a:gd name="connsiteY2" fmla="*/ 6108000 h 11524335"/>
              <a:gd name="connsiteX3" fmla="*/ 16320087 w 16320087"/>
              <a:gd name="connsiteY3" fmla="*/ 0 h 11524335"/>
              <a:gd name="connsiteX0" fmla="*/ 0 w 16320087"/>
              <a:gd name="connsiteY0" fmla="*/ 8387952 h 11524335"/>
              <a:gd name="connsiteX1" fmla="*/ 5591039 w 16320087"/>
              <a:gd name="connsiteY1" fmla="*/ 11508212 h 11524335"/>
              <a:gd name="connsiteX2" fmla="*/ 11348804 w 16320087"/>
              <a:gd name="connsiteY2" fmla="*/ 6108000 h 11524335"/>
              <a:gd name="connsiteX3" fmla="*/ 16320087 w 16320087"/>
              <a:gd name="connsiteY3" fmla="*/ 0 h 11524335"/>
              <a:gd name="connsiteX0" fmla="*/ 0 w 16586041"/>
              <a:gd name="connsiteY0" fmla="*/ 7615367 h 10751750"/>
              <a:gd name="connsiteX1" fmla="*/ 5591039 w 16586041"/>
              <a:gd name="connsiteY1" fmla="*/ 10735627 h 10751750"/>
              <a:gd name="connsiteX2" fmla="*/ 11348804 w 16586041"/>
              <a:gd name="connsiteY2" fmla="*/ 5335415 h 10751750"/>
              <a:gd name="connsiteX3" fmla="*/ 16586041 w 16586041"/>
              <a:gd name="connsiteY3" fmla="*/ 0 h 10751750"/>
              <a:gd name="connsiteX0" fmla="*/ 0 w 16586041"/>
              <a:gd name="connsiteY0" fmla="*/ 7615367 h 10751750"/>
              <a:gd name="connsiteX1" fmla="*/ 5591039 w 16586041"/>
              <a:gd name="connsiteY1" fmla="*/ 10735627 h 10751750"/>
              <a:gd name="connsiteX2" fmla="*/ 11348804 w 16586041"/>
              <a:gd name="connsiteY2" fmla="*/ 5335415 h 10751750"/>
              <a:gd name="connsiteX3" fmla="*/ 16586041 w 16586041"/>
              <a:gd name="connsiteY3" fmla="*/ 0 h 10751750"/>
              <a:gd name="connsiteX0" fmla="*/ 0 w 16586041"/>
              <a:gd name="connsiteY0" fmla="*/ 7615367 h 10960072"/>
              <a:gd name="connsiteX1" fmla="*/ 5378276 w 16586041"/>
              <a:gd name="connsiteY1" fmla="*/ 10944435 h 10960072"/>
              <a:gd name="connsiteX2" fmla="*/ 11348804 w 16586041"/>
              <a:gd name="connsiteY2" fmla="*/ 5335415 h 10960072"/>
              <a:gd name="connsiteX3" fmla="*/ 16586041 w 16586041"/>
              <a:gd name="connsiteY3" fmla="*/ 0 h 10960072"/>
              <a:gd name="connsiteX0" fmla="*/ 0 w 16586041"/>
              <a:gd name="connsiteY0" fmla="*/ 7615367 h 10963994"/>
              <a:gd name="connsiteX1" fmla="*/ 5378276 w 16586041"/>
              <a:gd name="connsiteY1" fmla="*/ 10944435 h 10963994"/>
              <a:gd name="connsiteX2" fmla="*/ 11348804 w 16586041"/>
              <a:gd name="connsiteY2" fmla="*/ 5335415 h 10963994"/>
              <a:gd name="connsiteX3" fmla="*/ 16586041 w 16586041"/>
              <a:gd name="connsiteY3" fmla="*/ 0 h 10963994"/>
              <a:gd name="connsiteX0" fmla="*/ 0 w 16532850"/>
              <a:gd name="connsiteY0" fmla="*/ 8158266 h 10976745"/>
              <a:gd name="connsiteX1" fmla="*/ 5325085 w 16532850"/>
              <a:gd name="connsiteY1" fmla="*/ 10944435 h 10976745"/>
              <a:gd name="connsiteX2" fmla="*/ 11295613 w 16532850"/>
              <a:gd name="connsiteY2" fmla="*/ 5335415 h 10976745"/>
              <a:gd name="connsiteX3" fmla="*/ 16532850 w 16532850"/>
              <a:gd name="connsiteY3" fmla="*/ 0 h 10976745"/>
              <a:gd name="connsiteX0" fmla="*/ 0 w 16532850"/>
              <a:gd name="connsiteY0" fmla="*/ 8158266 h 11329618"/>
              <a:gd name="connsiteX1" fmla="*/ 5258597 w 16532850"/>
              <a:gd name="connsiteY1" fmla="*/ 11299406 h 11329618"/>
              <a:gd name="connsiteX2" fmla="*/ 11295613 w 16532850"/>
              <a:gd name="connsiteY2" fmla="*/ 5335415 h 11329618"/>
              <a:gd name="connsiteX3" fmla="*/ 16532850 w 16532850"/>
              <a:gd name="connsiteY3" fmla="*/ 0 h 11329618"/>
              <a:gd name="connsiteX0" fmla="*/ 0 w 16532850"/>
              <a:gd name="connsiteY0" fmla="*/ 8158266 h 11355453"/>
              <a:gd name="connsiteX1" fmla="*/ 5258597 w 16532850"/>
              <a:gd name="connsiteY1" fmla="*/ 11299406 h 11355453"/>
              <a:gd name="connsiteX2" fmla="*/ 11295613 w 16532850"/>
              <a:gd name="connsiteY2" fmla="*/ 5335415 h 11355453"/>
              <a:gd name="connsiteX3" fmla="*/ 16532850 w 16532850"/>
              <a:gd name="connsiteY3" fmla="*/ 0 h 11355453"/>
              <a:gd name="connsiteX0" fmla="*/ 0 w 16532850"/>
              <a:gd name="connsiteY0" fmla="*/ 8158266 h 11327168"/>
              <a:gd name="connsiteX1" fmla="*/ 5258597 w 16532850"/>
              <a:gd name="connsiteY1" fmla="*/ 11299406 h 11327168"/>
              <a:gd name="connsiteX2" fmla="*/ 11295613 w 16532850"/>
              <a:gd name="connsiteY2" fmla="*/ 5335415 h 11327168"/>
              <a:gd name="connsiteX3" fmla="*/ 16532850 w 16532850"/>
              <a:gd name="connsiteY3" fmla="*/ 0 h 11327168"/>
              <a:gd name="connsiteX0" fmla="*/ 0 w 16785507"/>
              <a:gd name="connsiteY0" fmla="*/ 8220909 h 11389811"/>
              <a:gd name="connsiteX1" fmla="*/ 5258597 w 16785507"/>
              <a:gd name="connsiteY1" fmla="*/ 11362049 h 11389811"/>
              <a:gd name="connsiteX2" fmla="*/ 11295613 w 16785507"/>
              <a:gd name="connsiteY2" fmla="*/ 5398058 h 11389811"/>
              <a:gd name="connsiteX3" fmla="*/ 16785507 w 16785507"/>
              <a:gd name="connsiteY3" fmla="*/ 0 h 11389811"/>
              <a:gd name="connsiteX0" fmla="*/ 0 w 16785507"/>
              <a:gd name="connsiteY0" fmla="*/ 8220909 h 11389811"/>
              <a:gd name="connsiteX1" fmla="*/ 5258597 w 16785507"/>
              <a:gd name="connsiteY1" fmla="*/ 11362049 h 11389811"/>
              <a:gd name="connsiteX2" fmla="*/ 11295613 w 16785507"/>
              <a:gd name="connsiteY2" fmla="*/ 5398058 h 11389811"/>
              <a:gd name="connsiteX3" fmla="*/ 16785507 w 16785507"/>
              <a:gd name="connsiteY3" fmla="*/ 0 h 1138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5507" h="11389811">
                <a:moveTo>
                  <a:pt x="0" y="8220909"/>
                </a:moveTo>
                <a:cubicBezTo>
                  <a:pt x="1491389" y="6628781"/>
                  <a:pt x="2870680" y="11811643"/>
                  <a:pt x="5258597" y="11362049"/>
                </a:cubicBezTo>
                <a:cubicBezTo>
                  <a:pt x="7646514" y="10912455"/>
                  <a:pt x="6149151" y="8258371"/>
                  <a:pt x="11295613" y="5398058"/>
                </a:cubicBezTo>
                <a:cubicBezTo>
                  <a:pt x="13091048" y="3519140"/>
                  <a:pt x="14257003" y="6137"/>
                  <a:pt x="16785507" y="0"/>
                </a:cubicBezTo>
              </a:path>
            </a:pathLst>
          </a:custGeom>
          <a:noFill/>
          <a:ln w="66675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93E8AB4-DACB-8B37-822B-6776416E15F9}"/>
              </a:ext>
            </a:extLst>
          </p:cNvPr>
          <p:cNvSpPr/>
          <p:nvPr/>
        </p:nvSpPr>
        <p:spPr>
          <a:xfrm rot="173577">
            <a:off x="7369812" y="1448917"/>
            <a:ext cx="4142942" cy="3960165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19" t="-12937" r="-5499" b="-57057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238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B7ECF1F-9080-EA36-4B25-313DAAF76097}"/>
              </a:ext>
            </a:extLst>
          </p:cNvPr>
          <p:cNvSpPr/>
          <p:nvPr/>
        </p:nvSpPr>
        <p:spPr>
          <a:xfrm>
            <a:off x="131038" y="1853138"/>
            <a:ext cx="12135084" cy="4145787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7386" h="6222241">
                <a:moveTo>
                  <a:pt x="0" y="2634816"/>
                </a:moveTo>
                <a:cubicBezTo>
                  <a:pt x="1245990" y="857233"/>
                  <a:pt x="3961612" y="-450658"/>
                  <a:pt x="5644350" y="146450"/>
                </a:cubicBezTo>
                <a:cubicBezTo>
                  <a:pt x="7327088" y="743558"/>
                  <a:pt x="8327590" y="6050076"/>
                  <a:pt x="10096429" y="6217466"/>
                </a:cubicBezTo>
                <a:cubicBezTo>
                  <a:pt x="11865268" y="6384856"/>
                  <a:pt x="14728389" y="2102666"/>
                  <a:pt x="16257386" y="1150791"/>
                </a:cubicBezTo>
              </a:path>
            </a:pathLst>
          </a:custGeom>
          <a:noFill/>
          <a:ln w="7620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blue and white cover with white text&#10;&#10;Description automatically generated">
            <a:extLst>
              <a:ext uri="{FF2B5EF4-FFF2-40B4-BE49-F238E27FC236}">
                <a16:creationId xmlns:a16="http://schemas.microsoft.com/office/drawing/2014/main" id="{42E8FFC8-494B-16D7-C0D1-F715D3C17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57" y="1140420"/>
            <a:ext cx="4024066" cy="457323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FA69108C-3CC0-B8F2-280C-B599B70AF0B7}"/>
              </a:ext>
            </a:extLst>
          </p:cNvPr>
          <p:cNvSpPr/>
          <p:nvPr/>
        </p:nvSpPr>
        <p:spPr>
          <a:xfrm rot="173577">
            <a:off x="6370887" y="1497226"/>
            <a:ext cx="4142942" cy="3960165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882" t="-4614" r="-4226" b="-23730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410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4C96C3-7B36-FE44-4519-61EB29AFD7FE}"/>
              </a:ext>
            </a:extLst>
          </p:cNvPr>
          <p:cNvSpPr/>
          <p:nvPr/>
        </p:nvSpPr>
        <p:spPr>
          <a:xfrm>
            <a:off x="0" y="0"/>
            <a:ext cx="12226468" cy="6877388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white arrow pointing down&#10;&#10;AI-generated content may be incorrect.">
            <a:extLst>
              <a:ext uri="{FF2B5EF4-FFF2-40B4-BE49-F238E27FC236}">
                <a16:creationId xmlns:a16="http://schemas.microsoft.com/office/drawing/2014/main" id="{00E5E597-1D1D-3F99-371D-188BE47E1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2162">
            <a:off x="2681194" y="1935363"/>
            <a:ext cx="1142045" cy="1592070"/>
          </a:xfrm>
          <a:prstGeom prst="rect">
            <a:avLst/>
          </a:prstGeom>
        </p:spPr>
      </p:pic>
      <p:pic>
        <p:nvPicPr>
          <p:cNvPr id="8" name="Picture 7" descr="A blue and black map&#10;&#10;AI-generated content may be incorrect.">
            <a:extLst>
              <a:ext uri="{FF2B5EF4-FFF2-40B4-BE49-F238E27FC236}">
                <a16:creationId xmlns:a16="http://schemas.microsoft.com/office/drawing/2014/main" id="{E5D04CDA-951F-CB6D-8C27-96A7A8941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03" y="1044344"/>
            <a:ext cx="2139632" cy="5221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77611A-2B01-ABE0-4F19-A2EB7920F26D}"/>
              </a:ext>
            </a:extLst>
          </p:cNvPr>
          <p:cNvSpPr txBox="1"/>
          <p:nvPr/>
        </p:nvSpPr>
        <p:spPr>
          <a:xfrm rot="21187452">
            <a:off x="1498101" y="1259277"/>
            <a:ext cx="4228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chemeClr val="bg1"/>
                </a:solidFill>
                <a:latin typeface="Campton ExtraBold" panose="00000900000000000000" pitchFamily="50" charset="0"/>
              </a:rPr>
              <a:t>Malawi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F62BE9-592C-4292-4FD7-88665D5AD16C}"/>
              </a:ext>
            </a:extLst>
          </p:cNvPr>
          <p:cNvSpPr txBox="1"/>
          <p:nvPr/>
        </p:nvSpPr>
        <p:spPr>
          <a:xfrm>
            <a:off x="4186422" y="5263928"/>
            <a:ext cx="78453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100">
                <a:solidFill>
                  <a:srgbClr val="F4A81D"/>
                </a:solidFill>
                <a:latin typeface="Campton ExtraBold" panose="00000900000000000000" pitchFamily="50" charset="0"/>
              </a:rPr>
              <a:t>In 2002 we started feeding 200 children in </a:t>
            </a:r>
            <a:r>
              <a:rPr lang="en-GB" sz="4100">
                <a:solidFill>
                  <a:schemeClr val="bg1"/>
                </a:solidFill>
                <a:latin typeface="Campton ExtraBold" panose="00000900000000000000" pitchFamily="50" charset="0"/>
              </a:rPr>
              <a:t>Malawi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A98C190-1126-CB8C-F1E6-41B534C20DCB}"/>
              </a:ext>
            </a:extLst>
          </p:cNvPr>
          <p:cNvSpPr/>
          <p:nvPr/>
        </p:nvSpPr>
        <p:spPr>
          <a:xfrm>
            <a:off x="60130" y="361159"/>
            <a:ext cx="12156317" cy="4813348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  <a:gd name="connsiteX0" fmla="*/ 0 w 16244006"/>
              <a:gd name="connsiteY0" fmla="*/ 650253 h 8554845"/>
              <a:gd name="connsiteX1" fmla="*/ 5630970 w 16244006"/>
              <a:gd name="connsiteY1" fmla="*/ 2479054 h 8554845"/>
              <a:gd name="connsiteX2" fmla="*/ 10083049 w 16244006"/>
              <a:gd name="connsiteY2" fmla="*/ 8550070 h 8554845"/>
              <a:gd name="connsiteX3" fmla="*/ 16244006 w 16244006"/>
              <a:gd name="connsiteY3" fmla="*/ 3483395 h 8554845"/>
              <a:gd name="connsiteX0" fmla="*/ 0 w 16244006"/>
              <a:gd name="connsiteY0" fmla="*/ 422281 h 8326873"/>
              <a:gd name="connsiteX1" fmla="*/ 5630970 w 16244006"/>
              <a:gd name="connsiteY1" fmla="*/ 2251082 h 8326873"/>
              <a:gd name="connsiteX2" fmla="*/ 10083049 w 16244006"/>
              <a:gd name="connsiteY2" fmla="*/ 8322098 h 8326873"/>
              <a:gd name="connsiteX3" fmla="*/ 16244006 w 16244006"/>
              <a:gd name="connsiteY3" fmla="*/ 3255423 h 8326873"/>
              <a:gd name="connsiteX0" fmla="*/ 0 w 16244006"/>
              <a:gd name="connsiteY0" fmla="*/ 582421 h 8487013"/>
              <a:gd name="connsiteX1" fmla="*/ 7597913 w 16244006"/>
              <a:gd name="connsiteY1" fmla="*/ 1586763 h 8487013"/>
              <a:gd name="connsiteX2" fmla="*/ 10083049 w 16244006"/>
              <a:gd name="connsiteY2" fmla="*/ 8482238 h 8487013"/>
              <a:gd name="connsiteX3" fmla="*/ 16244006 w 16244006"/>
              <a:gd name="connsiteY3" fmla="*/ 3415563 h 8487013"/>
              <a:gd name="connsiteX0" fmla="*/ 0 w 16244006"/>
              <a:gd name="connsiteY0" fmla="*/ 539080 h 7201366"/>
              <a:gd name="connsiteX1" fmla="*/ 7597913 w 16244006"/>
              <a:gd name="connsiteY1" fmla="*/ 1543422 h 7201366"/>
              <a:gd name="connsiteX2" fmla="*/ 9748535 w 16244006"/>
              <a:gd name="connsiteY2" fmla="*/ 7194713 h 7201366"/>
              <a:gd name="connsiteX3" fmla="*/ 16244006 w 16244006"/>
              <a:gd name="connsiteY3" fmla="*/ 3372222 h 7201366"/>
              <a:gd name="connsiteX0" fmla="*/ 0 w 16230626"/>
              <a:gd name="connsiteY0" fmla="*/ 539080 h 7202340"/>
              <a:gd name="connsiteX1" fmla="*/ 7597913 w 16230626"/>
              <a:gd name="connsiteY1" fmla="*/ 1543422 h 7202340"/>
              <a:gd name="connsiteX2" fmla="*/ 9748535 w 16230626"/>
              <a:gd name="connsiteY2" fmla="*/ 7194713 h 7202340"/>
              <a:gd name="connsiteX3" fmla="*/ 16230626 w 16230626"/>
              <a:gd name="connsiteY3" fmla="*/ 3776956 h 7202340"/>
              <a:gd name="connsiteX0" fmla="*/ 0 w 16230626"/>
              <a:gd name="connsiteY0" fmla="*/ 539080 h 7199668"/>
              <a:gd name="connsiteX1" fmla="*/ 7597913 w 16230626"/>
              <a:gd name="connsiteY1" fmla="*/ 1543422 h 7199668"/>
              <a:gd name="connsiteX2" fmla="*/ 9748535 w 16230626"/>
              <a:gd name="connsiteY2" fmla="*/ 7194713 h 7199668"/>
              <a:gd name="connsiteX3" fmla="*/ 16230626 w 16230626"/>
              <a:gd name="connsiteY3" fmla="*/ 3776956 h 719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30626" h="7199668">
                <a:moveTo>
                  <a:pt x="0" y="539080"/>
                </a:moveTo>
                <a:cubicBezTo>
                  <a:pt x="2396719" y="-698857"/>
                  <a:pt x="5973157" y="434150"/>
                  <a:pt x="7597913" y="1543422"/>
                </a:cubicBezTo>
                <a:cubicBezTo>
                  <a:pt x="9222669" y="2652694"/>
                  <a:pt x="7979696" y="7027323"/>
                  <a:pt x="9748535" y="7194713"/>
                </a:cubicBezTo>
                <a:cubicBezTo>
                  <a:pt x="11517374" y="7362103"/>
                  <a:pt x="14447398" y="3229815"/>
                  <a:pt x="16230626" y="3776956"/>
                </a:cubicBezTo>
              </a:path>
            </a:pathLst>
          </a:custGeom>
          <a:noFill/>
          <a:ln w="7620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58C134D6-C6D1-0ED7-53B9-C76E933FEB0F}"/>
              </a:ext>
            </a:extLst>
          </p:cNvPr>
          <p:cNvSpPr/>
          <p:nvPr/>
        </p:nvSpPr>
        <p:spPr>
          <a:xfrm rot="192769">
            <a:off x="5211580" y="565533"/>
            <a:ext cx="6313069" cy="4251658"/>
          </a:xfrm>
          <a:custGeom>
            <a:avLst/>
            <a:gdLst/>
            <a:ahLst/>
            <a:cxnLst/>
            <a:rect l="l" t="t" r="r" b="b"/>
            <a:pathLst>
              <a:path w="18126334" h="10218721">
                <a:moveTo>
                  <a:pt x="0" y="0"/>
                </a:moveTo>
                <a:lnTo>
                  <a:pt x="18126334" y="0"/>
                </a:lnTo>
                <a:lnTo>
                  <a:pt x="18126334" y="10218721"/>
                </a:lnTo>
                <a:lnTo>
                  <a:pt x="0" y="102187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346" t="-55303" r="-125388" b="-47885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63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604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BF6B2-2DFA-3F30-0672-0BFC50F74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95DF2126-885C-F03C-A10F-B3F67D234C44}"/>
              </a:ext>
            </a:extLst>
          </p:cNvPr>
          <p:cNvSpPr>
            <a:spLocks noChangeAspect="1"/>
          </p:cNvSpPr>
          <p:nvPr/>
        </p:nvSpPr>
        <p:spPr>
          <a:xfrm>
            <a:off x="0" y="1"/>
            <a:ext cx="12192000" cy="567637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081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0524DE-82E1-6D7F-BDC2-BCF5F6D3F765}"/>
              </a:ext>
            </a:extLst>
          </p:cNvPr>
          <p:cNvSpPr txBox="1"/>
          <p:nvPr/>
        </p:nvSpPr>
        <p:spPr>
          <a:xfrm>
            <a:off x="0" y="5676375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300">
                <a:solidFill>
                  <a:schemeClr val="bg1"/>
                </a:solidFill>
                <a:latin typeface="Campton ExtraBold" panose="00000900000000000000" pitchFamily="50" charset="0"/>
              </a:rPr>
              <a:t>Mary’s Meals feeds children in </a:t>
            </a:r>
            <a:r>
              <a:rPr lang="en-GB" sz="3300">
                <a:solidFill>
                  <a:srgbClr val="F4A81D"/>
                </a:solidFill>
                <a:latin typeface="Campton ExtraBold" panose="00000900000000000000" pitchFamily="50" charset="0"/>
              </a:rPr>
              <a:t>16 countries</a:t>
            </a:r>
            <a:br>
              <a:rPr lang="en-GB" sz="3300">
                <a:solidFill>
                  <a:schemeClr val="bg1"/>
                </a:solidFill>
                <a:latin typeface="Campton ExtraBold" panose="00000900000000000000" pitchFamily="50" charset="0"/>
              </a:rPr>
            </a:br>
            <a:r>
              <a:rPr lang="en-GB" sz="3300">
                <a:solidFill>
                  <a:schemeClr val="bg1"/>
                </a:solidFill>
                <a:latin typeface="Campton ExtraBold" panose="00000900000000000000" pitchFamily="50" charset="0"/>
              </a:rPr>
              <a:t>around the world.</a:t>
            </a:r>
          </a:p>
        </p:txBody>
      </p:sp>
    </p:spTree>
    <p:extLst>
      <p:ext uri="{BB962C8B-B14F-4D97-AF65-F5344CB8AC3E}">
        <p14:creationId xmlns:p14="http://schemas.microsoft.com/office/powerpoint/2010/main" val="3880103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a1efa9-47d8-481f-aad5-38d3c45f03e8" xsi:nil="true"/>
    <lcf76f155ced4ddcb4097134ff3c332f xmlns="2478a3cb-fcb4-441a-8857-551f030dc71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628523892CD3469F6D510BB3BB09EA" ma:contentTypeVersion="19" ma:contentTypeDescription="Create a new document." ma:contentTypeScope="" ma:versionID="8f79c62c4b8bb34a55e71f34859b54f1">
  <xsd:schema xmlns:xsd="http://www.w3.org/2001/XMLSchema" xmlns:xs="http://www.w3.org/2001/XMLSchema" xmlns:p="http://schemas.microsoft.com/office/2006/metadata/properties" xmlns:ns2="2478a3cb-fcb4-441a-8857-551f030dc71f" xmlns:ns3="50a1efa9-47d8-481f-aad5-38d3c45f03e8" targetNamespace="http://schemas.microsoft.com/office/2006/metadata/properties" ma:root="true" ma:fieldsID="56dc7e84449092dd9715af6e92e6f8ad" ns2:_="" ns3:_="">
    <xsd:import namespace="2478a3cb-fcb4-441a-8857-551f030dc71f"/>
    <xsd:import namespace="50a1efa9-47d8-481f-aad5-38d3c45f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78a3cb-fcb4-441a-8857-551f030dc7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fa9-47d8-481f-aad5-38d3c45f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af9bd4-bb7c-4668-a263-6978df69964b}" ma:internalName="TaxCatchAll" ma:showField="CatchAllData" ma:web="50a1efa9-47d8-481f-aad5-38d3c45f0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96449B-2939-4FE8-BA81-565FFEEE32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D1BFD0-E298-4B15-BCA4-DE0BF9C632C9}">
  <ds:schemaRefs>
    <ds:schemaRef ds:uri="2478a3cb-fcb4-441a-8857-551f030dc71f"/>
    <ds:schemaRef ds:uri="3a459de6-937a-42f7-a762-083f1143e872"/>
    <ds:schemaRef ds:uri="50a1efa9-47d8-481f-aad5-38d3c45f03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7B0616B-B043-4A9F-A032-5DDB85CC97B6}">
  <ds:schemaRefs>
    <ds:schemaRef ds:uri="2478a3cb-fcb4-441a-8857-551f030dc71f"/>
    <ds:schemaRef ds:uri="50a1efa9-47d8-481f-aad5-38d3c45f03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56bf9bbc-be8c-4eb3-bb18-b7910154a096}" enabled="0" method="" siteId="{56bf9bbc-be8c-4eb3-bb18-b7910154a09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23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porridge gives me energy. I was always hungry. Now, my stomach is full, and I can fully participate in class.” Gabriel, age 14 Zambia  </vt:lpstr>
      <vt:lpstr>PowerPoint Presentation</vt:lpstr>
      <vt:lpstr>PowerPoint Presentation</vt:lpstr>
      <vt:lpstr>PowerPoint Presentation</vt:lpstr>
      <vt:lpstr>“I like to describe our work as just a series of lots and lots of little acts of love.” Magnus MacFarlane-Barrow Founder of Mary’s Meals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Houghton</dc:creator>
  <cp:revision>2</cp:revision>
  <dcterms:created xsi:type="dcterms:W3CDTF">2022-04-05T22:52:55Z</dcterms:created>
  <dcterms:modified xsi:type="dcterms:W3CDTF">2025-10-06T09:11:59Z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0x01010048628523892CD3469F6D510BB3BB09EA</vt:lpwstr>
  </property>
  <property fmtid="{D5CDD505-2E9C-101B-9397-08002B2CF9AE}" pid="3" name="MediaServiceImageTags">
    <vt:lpwstr/>
  </property>
</Properties>
</file>