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8AB515-AA9B-3035-3DDF-093CFF040318}" v="1" dt="2025-11-10T12:28:10.284"/>
    <p1510:client id="{FDFBE044-F29E-D0AE-CE60-57312D42B26D}" v="15" dt="2025-11-10T11:50:42.6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5" autoAdjust="0"/>
    <p:restoredTop sz="94660"/>
  </p:normalViewPr>
  <p:slideViewPr>
    <p:cSldViewPr snapToGrid="0">
      <p:cViewPr varScale="1">
        <p:scale>
          <a:sx n="56" d="100"/>
          <a:sy n="56" d="100"/>
        </p:scale>
        <p:origin x="9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01A9D7-CB42-4FC4-9CA9-E831C4D4DEFE}" type="datetimeFigureOut">
              <a:t>10/11/2025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C4C41-561A-4A0F-9AF8-565B90C6109B}" type="slidenum">
              <a:t>‹#›</a:t>
            </a:fld>
            <a:endParaRPr lang="en-GB"/>
          </a:p>
        </p:txBody>
      </p:sp>
    </p:spTree>
    <p:extLst>
      <p:ext uri="{BB962C8B-B14F-4D97-AF65-F5344CB8AC3E}">
        <p14:creationId xmlns:p14="http://schemas.microsoft.com/office/powerpoint/2010/main" val="107272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marysmeals.org.uk/double-the-lov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hop.marysmeals.org.uk/"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solidFill>
                  <a:srgbClr val="009DDC"/>
                </a:solidFill>
              </a:rPr>
              <a:t>Slide 1 – Give hope this Christmas with Double The Love</a:t>
            </a:r>
            <a:endParaRPr lang="en-US" dirty="0">
              <a:solidFill>
                <a:srgbClr val="009DDC"/>
              </a:solidFill>
            </a:endParaRPr>
          </a:p>
          <a:p>
            <a:endParaRPr lang="en-GB" b="1" dirty="0">
              <a:solidFill>
                <a:srgbClr val="009DDC"/>
              </a:solidFill>
            </a:endParaRPr>
          </a:p>
          <a:p>
            <a:pPr marL="285750" indent="-285750">
              <a:buFont typeface="Symbol"/>
              <a:buChar char="•"/>
            </a:pPr>
            <a:r>
              <a:rPr lang="en-GB" dirty="0"/>
              <a:t>This Christmas, you can give the gift of hope to hungry children with life changing school meals. </a:t>
            </a:r>
            <a:endParaRPr lang="en-US" dirty="0"/>
          </a:p>
          <a:p>
            <a:pPr marL="285750" indent="-285750">
              <a:buFont typeface="Symbol"/>
              <a:buChar char="•"/>
            </a:pPr>
            <a:r>
              <a:rPr lang="en-GB" dirty="0"/>
              <a:t>Your gift will help Mary’s Meals keep our promise into 2026 and beyond to the world’s poorest communities in countries such as Ethiopia, Haiti and South Sudan – where conflict and the devastating impacts of climate change mean our nutritious meals are needed more than ever.  </a:t>
            </a:r>
            <a:endParaRPr lang="en-GB" dirty="0">
              <a:ea typeface="Calibri"/>
              <a:cs typeface="Calibri"/>
            </a:endParaRPr>
          </a:p>
          <a:p>
            <a:pPr marL="285750" indent="-285750">
              <a:buFont typeface="Symbol"/>
              <a:buChar char="•"/>
            </a:pPr>
            <a:r>
              <a:rPr lang="en-GB" dirty="0"/>
              <a:t>We stand ready to expand our programmes with communities in countries like Malawi and Zambia, and your kindness means we can bring food, school and hope to thousands more hungry children in the coming year.  </a:t>
            </a:r>
            <a:endParaRPr lang="en-US" dirty="0"/>
          </a:p>
          <a:p>
            <a:pPr marL="285750" indent="-285750">
              <a:buFont typeface="Symbol"/>
              <a:buChar char="•"/>
            </a:pPr>
            <a:r>
              <a:rPr lang="en-GB" dirty="0"/>
              <a:t>With your support, more and more children will wake each morning knowing they will eat a good meal today – your donation means they have hope for a brighter tomorrow.  </a:t>
            </a:r>
            <a:endParaRPr lang="en-US" dirty="0"/>
          </a:p>
          <a:p>
            <a:pPr marL="285750" indent="-285750">
              <a:buFont typeface="Symbol"/>
              <a:buChar char="•"/>
            </a:pPr>
            <a:r>
              <a:rPr lang="en-GB" dirty="0"/>
              <a:t>And with Double The Love, your donation can go twice as far! This festive season, all donations made to Mary’s Meals will be doubled by a group of generous supporters, up to £1.1 million. </a:t>
            </a:r>
            <a:endParaRPr lang="en-GB" dirty="0">
              <a:ea typeface="Calibri"/>
              <a:cs typeface="Calibri"/>
            </a:endParaRPr>
          </a:p>
          <a:p>
            <a:pPr marL="285750" indent="-285750">
              <a:buFont typeface="Symbol"/>
              <a:buChar char="•"/>
            </a:pPr>
            <a:r>
              <a:rPr lang="en-GB" dirty="0"/>
              <a:t>This means every single donation will be matched, and every new regular gift will be doubled for the first two payments. If you already give regularly, any increase you make will also be matched for the first two payments – making your kindness go even further.</a:t>
            </a:r>
            <a:endParaRPr lang="en-US" dirty="0"/>
          </a:p>
          <a:p>
            <a:pPr marL="285750" indent="-285750">
              <a:buFont typeface="Symbol"/>
              <a:buChar char="•"/>
            </a:pPr>
            <a:r>
              <a:rPr lang="en-GB" dirty="0"/>
              <a:t>It costs just 10p a day to feed a child with Mary’s Meals, proof that even the smallest donation will have a big impact.  </a:t>
            </a:r>
            <a:endParaRPr lang="en-GB" dirty="0">
              <a:ea typeface="Calibri"/>
              <a:cs typeface="Calibri"/>
            </a:endParaRPr>
          </a:p>
          <a:p>
            <a:pPr marL="285750" indent="-285750">
              <a:buFont typeface="Symbol"/>
              <a:buChar char="•"/>
            </a:pPr>
            <a:r>
              <a:rPr lang="en-GB" dirty="0"/>
              <a:t>Because of our low-cost approach, it costs just £19.15 to feed a child with Mary’s Meals every school day for a year. And this Christmas, your donation of £19.15 will feed two children!   </a:t>
            </a:r>
            <a:endParaRPr lang="en-US" dirty="0"/>
          </a:p>
          <a:p>
            <a:pPr marL="285750" indent="-285750">
              <a:buFont typeface="Symbol"/>
              <a:buChar char="•"/>
            </a:pPr>
            <a:r>
              <a:rPr lang="en-GB" dirty="0"/>
              <a:t>Gift matching will end once donations reach £1.1 million, so don’t miss your chance to ensure your kindness goes twice as far.</a:t>
            </a:r>
            <a:endParaRPr lang="en-GB" dirty="0">
              <a:ea typeface="Calibri"/>
              <a:cs typeface="Calibri"/>
            </a:endParaRPr>
          </a:p>
          <a:p>
            <a:pPr marL="285750" indent="-285750">
              <a:buFont typeface="Symbol"/>
              <a:buChar char="•"/>
            </a:pPr>
            <a:r>
              <a:rPr lang="en-GB" b="1" dirty="0"/>
              <a:t>To learn more about Double The Love, please visit: </a:t>
            </a:r>
            <a:r>
              <a:rPr lang="en-GB" b="1" u="sng" dirty="0">
                <a:hlinkClick r:id="rId3"/>
              </a:rPr>
              <a:t>www.marysmeals.org.uk/double-the-love</a:t>
            </a:r>
            <a:endParaRPr lang="en-US" b="1"/>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B0C4C41-561A-4A0F-9AF8-565B90C6109B}" type="slidenum">
              <a:t>1</a:t>
            </a:fld>
            <a:endParaRPr lang="en-GB"/>
          </a:p>
        </p:txBody>
      </p:sp>
    </p:spTree>
    <p:extLst>
      <p:ext uri="{BB962C8B-B14F-4D97-AF65-F5344CB8AC3E}">
        <p14:creationId xmlns:p14="http://schemas.microsoft.com/office/powerpoint/2010/main" val="1986813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solidFill>
                  <a:srgbClr val="009DDC"/>
                </a:solidFill>
              </a:rPr>
              <a:t>Slide 2 – Give the gift of hope this Christmas</a:t>
            </a:r>
            <a:endParaRPr lang="en-US" dirty="0">
              <a:solidFill>
                <a:srgbClr val="009DDC"/>
              </a:solidFill>
            </a:endParaRPr>
          </a:p>
          <a:p>
            <a:endParaRPr lang="en-GB" dirty="0"/>
          </a:p>
          <a:p>
            <a:r>
              <a:rPr lang="en-GB" dirty="0"/>
              <a:t>You can also bring hope to hungry this Christmas by shopping our range of beautiful festive cards and gifts on the Mary’s Meals online shop! These include: </a:t>
            </a:r>
            <a:endParaRPr lang="en-GB" dirty="0">
              <a:ea typeface="Calibri" panose="020F0502020204030204"/>
              <a:cs typeface="Calibri" panose="020F0502020204030204"/>
            </a:endParaRPr>
          </a:p>
          <a:p>
            <a:endParaRPr lang="en-GB" b="1" dirty="0"/>
          </a:p>
          <a:p>
            <a:r>
              <a:rPr lang="en-GB" b="1" dirty="0"/>
              <a:t>Mary’s Meals gift cards: </a:t>
            </a:r>
            <a:endParaRPr lang="en-US" dirty="0">
              <a:ea typeface="Calibri"/>
              <a:cs typeface="Calibri"/>
            </a:endParaRPr>
          </a:p>
          <a:p>
            <a:pPr marL="285750" indent="-285750">
              <a:buFont typeface="Symbol"/>
              <a:buChar char="•"/>
            </a:pPr>
            <a:r>
              <a:rPr lang="en-GB" b="1" dirty="0"/>
              <a:t>Gift cards:</a:t>
            </a:r>
            <a:r>
              <a:rPr lang="en-GB" dirty="0"/>
              <a:t> From £10 plus postage, our beautiful gift cards are available as physical or digital cards delivered by email. Let a loved one know they are special by providing daily meals to a hungry child on their behalf.</a:t>
            </a:r>
            <a:endParaRPr lang="en-US" dirty="0"/>
          </a:p>
          <a:p>
            <a:pPr marL="285750" indent="-285750">
              <a:buFont typeface="Symbol"/>
              <a:buChar char="•"/>
            </a:pPr>
            <a:r>
              <a:rPr lang="en-GB" b="1" dirty="0"/>
              <a:t>Santa plate gift: </a:t>
            </a:r>
            <a:r>
              <a:rPr lang="en-GB" dirty="0"/>
              <a:t>Leave Santa the gift of 100 meals to deliver to hungry children as he travels round the world on Christmas Eve with our delightful Santa plate gift card. £10 plus postage.</a:t>
            </a:r>
          </a:p>
          <a:p>
            <a:pPr marL="285750" indent="-285750">
              <a:buFont typeface="Symbol"/>
              <a:buChar char="•"/>
            </a:pPr>
            <a:r>
              <a:rPr lang="en-GB" b="1" dirty="0"/>
              <a:t>Christmas table:</a:t>
            </a:r>
            <a:r>
              <a:rPr lang="en-GB" dirty="0"/>
              <a:t> A beautiful gift card to honour or remember someone special. Dedicate a place at your Christmas table and feed a child for a whole school year in their name. £19.15 plus postage.</a:t>
            </a:r>
            <a:endParaRPr lang="en-US" dirty="0"/>
          </a:p>
          <a:p>
            <a:pPr marL="285750" indent="-285750">
              <a:buFont typeface="Symbol"/>
              <a:buChar char="•"/>
            </a:pPr>
            <a:r>
              <a:rPr lang="en-GB" b="1" dirty="0"/>
              <a:t>All Mary’s Meals gift cards are also eligible for match funding through Double The Love, so your giving can go even further!</a:t>
            </a:r>
            <a:endParaRPr lang="en-GB" dirty="0"/>
          </a:p>
          <a:p>
            <a:endParaRPr lang="en-GB" b="1" dirty="0"/>
          </a:p>
          <a:p>
            <a:r>
              <a:rPr lang="en-GB" b="1" dirty="0"/>
              <a:t>Christmas cards: </a:t>
            </a:r>
            <a:endParaRPr lang="en-US" dirty="0">
              <a:ea typeface="Calibri"/>
              <a:cs typeface="Calibri"/>
            </a:endParaRPr>
          </a:p>
          <a:p>
            <a:pPr marL="285750" indent="-285750">
              <a:buFont typeface="Symbol"/>
              <a:buChar char="•"/>
            </a:pPr>
            <a:r>
              <a:rPr lang="en-GB" dirty="0"/>
              <a:t>Featuring three beautiful new designs for 2025, each pack contains 10 cards and envelopes. Available in A6 size and square designs and made of high quality, uncoated paper, our charity cards are perfect for sending a Christmas message to your loved ones. £5 per pack. </a:t>
            </a:r>
            <a:endParaRPr lang="en-US" dirty="0"/>
          </a:p>
          <a:p>
            <a:endParaRPr lang="en-GB" b="1" dirty="0"/>
          </a:p>
          <a:p>
            <a:r>
              <a:rPr lang="en-GB" b="1" dirty="0"/>
              <a:t>Stocking fillers: </a:t>
            </a:r>
            <a:endParaRPr lang="en-US" dirty="0">
              <a:ea typeface="Calibri"/>
              <a:cs typeface="Calibri"/>
            </a:endParaRPr>
          </a:p>
          <a:p>
            <a:pPr marL="285750" indent="-285750">
              <a:buFont typeface="Symbol"/>
              <a:buChar char="•"/>
            </a:pPr>
            <a:r>
              <a:rPr lang="en-GB" dirty="0"/>
              <a:t>From tote bags, to mugs and aprons, these gifts are perfect for popping in a loved one’s present bag and spreading the word about Mary’s Meals! Prices start at £4. </a:t>
            </a:r>
            <a:endParaRPr lang="en-US" dirty="0"/>
          </a:p>
          <a:p>
            <a:endParaRPr lang="en-GB" dirty="0"/>
          </a:p>
          <a:p>
            <a:pPr marL="285750" indent="-285750">
              <a:buFont typeface="Symbol"/>
              <a:buChar char="•"/>
            </a:pPr>
            <a:r>
              <a:rPr lang="en-GB" b="1" dirty="0"/>
              <a:t>Visit </a:t>
            </a:r>
            <a:r>
              <a:rPr lang="en-GB" b="1" u="sng" dirty="0">
                <a:hlinkClick r:id="rId3"/>
              </a:rPr>
              <a:t>shop.marysmeals.org.uk</a:t>
            </a:r>
            <a:r>
              <a:rPr lang="en-GB" b="1" dirty="0"/>
              <a:t> to browse our range of unique charity gifts and cards.</a:t>
            </a:r>
            <a:endParaRPr lang="en-US" b="1"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B0C4C41-561A-4A0F-9AF8-565B90C6109B}" type="slidenum">
              <a:t>2</a:t>
            </a:fld>
            <a:endParaRPr lang="en-GB"/>
          </a:p>
        </p:txBody>
      </p:sp>
    </p:spTree>
    <p:extLst>
      <p:ext uri="{BB962C8B-B14F-4D97-AF65-F5344CB8AC3E}">
        <p14:creationId xmlns:p14="http://schemas.microsoft.com/office/powerpoint/2010/main" val="3100804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2EC3E-1CE0-B030-3841-6291199FE8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9AE4D1F-43A8-92A2-7BCD-66CDDD61F2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0A76CA-E946-EE01-0841-7D47207E9FB9}"/>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8C37EC47-68E6-EED4-D911-D5478F204A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B63ABD-A150-5A63-978C-B5C10069C133}"/>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265265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70E35-ACAC-9D12-A942-D9B582C7292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0BC419-4655-554D-722B-22BAD9CCA2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CF7D8E-0AAE-61CF-49CD-7D139861A070}"/>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0A626235-0818-3356-7B09-0693C54C45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D9E183-479C-3DF8-A79F-CB80F2576345}"/>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79665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F0BC36-46CC-94B3-46FD-6828615420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F85419-8E05-96EC-D214-EF8115D233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BDE4B9-B4CA-0708-E2FD-600377188B03}"/>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E57106A0-F034-77AD-BD60-A31EDB9FD1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B165CA-A4C9-FEF5-4E2B-1F8AA3F29287}"/>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292977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69CF2-E7D0-78E0-2993-2C1D497BA8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A50CF7-77CF-0408-EC08-B73BF1CB0A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F3DCD3-3F59-6CDD-9575-5A87CF91D61F}"/>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3C89903D-70A4-D7F9-74D5-F2D5E3EC68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CFC74B-34D0-A1AD-257A-D9678B365000}"/>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3643354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8A06-D1AC-C9AA-6F9A-7A7FBCBF81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5C34DA-B875-C426-CFE8-77FED874C9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5F37B7-9946-5152-FAFD-1EFA1CD9BD23}"/>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3929AD37-2DE7-B0A8-AA25-85BD82D72E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20841B-5542-F7F9-68A9-9F05B99D764F}"/>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1719961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3319F-2F56-0EA9-E410-AB28A98630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773EF4-E835-254F-2B50-FA3CA2C080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714A63D-5D92-A89B-1D95-4D83FCBCC6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27C98D2-53D4-1E04-CED0-D2EDE44E83CC}"/>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6" name="Footer Placeholder 5">
            <a:extLst>
              <a:ext uri="{FF2B5EF4-FFF2-40B4-BE49-F238E27FC236}">
                <a16:creationId xmlns:a16="http://schemas.microsoft.com/office/drawing/2014/main" id="{94F2757B-45D6-B3F0-AA51-55367B99CC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5F2AAC-DE7B-84E4-C29A-69564F93C18C}"/>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147733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C78C-6002-690A-1AC2-1ADED0C99E4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4A6153-4DC5-5E95-114C-29E5FBAF65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CAFAC0-7C14-88C4-AC5B-1DCC420E43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D85210D-A0FB-2103-9F2C-79F507A5DF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E4A5D9-F851-EBA7-95B9-6A6D46B25F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9956116-4F95-E974-34F2-1D852184D902}"/>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8" name="Footer Placeholder 7">
            <a:extLst>
              <a:ext uri="{FF2B5EF4-FFF2-40B4-BE49-F238E27FC236}">
                <a16:creationId xmlns:a16="http://schemas.microsoft.com/office/drawing/2014/main" id="{EC194EB7-D47E-16EE-4D36-719481026D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0814DE4-6122-6B49-FB69-B2699EBC4195}"/>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1201809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90EBE-F6E5-50B1-8D8C-A59E1560B1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8E26F35-E680-86EE-4CB8-1979FAE769D6}"/>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4" name="Footer Placeholder 3">
            <a:extLst>
              <a:ext uri="{FF2B5EF4-FFF2-40B4-BE49-F238E27FC236}">
                <a16:creationId xmlns:a16="http://schemas.microsoft.com/office/drawing/2014/main" id="{580AF318-6EBD-D235-8042-A2A5066CDB4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F6DEC2F-92C5-7830-A3AD-EAE91BC5809D}"/>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2142185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B14006-6FEB-C47F-0A90-FCE54D6D801E}"/>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3" name="Footer Placeholder 2">
            <a:extLst>
              <a:ext uri="{FF2B5EF4-FFF2-40B4-BE49-F238E27FC236}">
                <a16:creationId xmlns:a16="http://schemas.microsoft.com/office/drawing/2014/main" id="{7723B18D-070D-1493-F5ED-32242DFB34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B02E1A-B0FE-499E-10C6-C877B33812D2}"/>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4290302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60E7A-76E6-9378-D0F8-5AAA451F4B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BC0AB0-D2E4-73E3-BEF6-6AFFDEFE5A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E767AE-7CF5-8481-664C-C10E590C5D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4286A7-9350-3C49-A2D8-5076A9AD2AD4}"/>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6" name="Footer Placeholder 5">
            <a:extLst>
              <a:ext uri="{FF2B5EF4-FFF2-40B4-BE49-F238E27FC236}">
                <a16:creationId xmlns:a16="http://schemas.microsoft.com/office/drawing/2014/main" id="{A968D1FE-E4B9-0880-98A8-1B251E2DF5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315293-869A-877D-8BB1-DF25645E3C75}"/>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3096224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DE69F-55D5-E017-2914-126B42649C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631D0A-81C0-A762-0A4F-A8F89E262B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1AAB182-7A9B-3BBC-1EC9-F5EAB192B0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51E3B2-B7CB-E379-2074-DF9061C7B4AE}"/>
              </a:ext>
            </a:extLst>
          </p:cNvPr>
          <p:cNvSpPr>
            <a:spLocks noGrp="1"/>
          </p:cNvSpPr>
          <p:nvPr>
            <p:ph type="dt" sz="half" idx="10"/>
          </p:nvPr>
        </p:nvSpPr>
        <p:spPr/>
        <p:txBody>
          <a:bodyPr/>
          <a:lstStyle/>
          <a:p>
            <a:fld id="{01F2CB42-79E8-45FA-847C-451BB190B246}" type="datetimeFigureOut">
              <a:rPr lang="en-GB" smtClean="0"/>
              <a:t>10/11/2025</a:t>
            </a:fld>
            <a:endParaRPr lang="en-GB"/>
          </a:p>
        </p:txBody>
      </p:sp>
      <p:sp>
        <p:nvSpPr>
          <p:cNvPr id="6" name="Footer Placeholder 5">
            <a:extLst>
              <a:ext uri="{FF2B5EF4-FFF2-40B4-BE49-F238E27FC236}">
                <a16:creationId xmlns:a16="http://schemas.microsoft.com/office/drawing/2014/main" id="{B9E1E679-E947-CDAE-95C0-57ACD8C09F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502AE8-E9FE-4C4D-6357-D51DAA53BDFC}"/>
              </a:ext>
            </a:extLst>
          </p:cNvPr>
          <p:cNvSpPr>
            <a:spLocks noGrp="1"/>
          </p:cNvSpPr>
          <p:nvPr>
            <p:ph type="sldNum" sz="quarter" idx="12"/>
          </p:nvPr>
        </p:nvSpPr>
        <p:spPr/>
        <p:txBody>
          <a:bodyPr/>
          <a:lstStyle/>
          <a:p>
            <a:fld id="{9AE87E45-D876-4243-B8DD-5053D2C3ABEC}" type="slidenum">
              <a:rPr lang="en-GB" smtClean="0"/>
              <a:t>‹#›</a:t>
            </a:fld>
            <a:endParaRPr lang="en-GB"/>
          </a:p>
        </p:txBody>
      </p:sp>
    </p:spTree>
    <p:extLst>
      <p:ext uri="{BB962C8B-B14F-4D97-AF65-F5344CB8AC3E}">
        <p14:creationId xmlns:p14="http://schemas.microsoft.com/office/powerpoint/2010/main" val="1650890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73C5FD-3AD0-6FDC-8B5A-9BEF0E6446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31D4F32-6324-1B07-82DE-E8CBF0494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0733EF-9CF4-B953-AE89-F20A3C138C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F2CB42-79E8-45FA-847C-451BB190B246}" type="datetimeFigureOut">
              <a:rPr lang="en-GB" smtClean="0"/>
              <a:t>10/11/2025</a:t>
            </a:fld>
            <a:endParaRPr lang="en-GB"/>
          </a:p>
        </p:txBody>
      </p:sp>
      <p:sp>
        <p:nvSpPr>
          <p:cNvPr id="5" name="Footer Placeholder 4">
            <a:extLst>
              <a:ext uri="{FF2B5EF4-FFF2-40B4-BE49-F238E27FC236}">
                <a16:creationId xmlns:a16="http://schemas.microsoft.com/office/drawing/2014/main" id="{D73AB863-F523-02AD-5149-4F3F58A15A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1828FB0-F62B-F7C2-B8E5-659AEFC177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E87E45-D876-4243-B8DD-5053D2C3ABEC}" type="slidenum">
              <a:rPr lang="en-GB" smtClean="0"/>
              <a:t>‹#›</a:t>
            </a:fld>
            <a:endParaRPr lang="en-GB"/>
          </a:p>
        </p:txBody>
      </p:sp>
    </p:spTree>
    <p:extLst>
      <p:ext uri="{BB962C8B-B14F-4D97-AF65-F5344CB8AC3E}">
        <p14:creationId xmlns:p14="http://schemas.microsoft.com/office/powerpoint/2010/main" val="2899390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boys holding a plate of food&#10;&#10;AI-generated content may be incorrect.">
            <a:extLst>
              <a:ext uri="{FF2B5EF4-FFF2-40B4-BE49-F238E27FC236}">
                <a16:creationId xmlns:a16="http://schemas.microsoft.com/office/drawing/2014/main" id="{E162D074-B337-062E-3DF8-45BBF6CA5C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270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Content Placeholder 3">
            <a:extLst>
              <a:ext uri="{FF2B5EF4-FFF2-40B4-BE49-F238E27FC236}">
                <a16:creationId xmlns:a16="http://schemas.microsoft.com/office/drawing/2014/main" id="{AEA10139-980B-B614-F945-128D3964CC6A}"/>
              </a:ext>
            </a:extLst>
          </p:cNvPr>
          <p:cNvPicPr>
            <a:picLocks noGrp="1" noChangeAspect="1"/>
          </p:cNvPicPr>
          <p:nvPr>
            <p:ph idx="1"/>
          </p:nvPr>
        </p:nvPicPr>
        <p:blipFill>
          <a:blip r:embed="rId3"/>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586270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3a459de6-937a-42f7-a762-083f1143e872" xsi:nil="true"/>
    <TaxCatchAll xmlns="50a1efa9-47d8-481f-aad5-38d3c45f03e8" xsi:nil="true"/>
    <lcf76f155ced4ddcb4097134ff3c332f xmlns="3a459de6-937a-42f7-a762-083f1143e87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6C6C652948F80458687495256BFDFFD" ma:contentTypeVersion="20" ma:contentTypeDescription="Create a new document." ma:contentTypeScope="" ma:versionID="8f29e9b773c171b7448a8c7d43120314">
  <xsd:schema xmlns:xsd="http://www.w3.org/2001/XMLSchema" xmlns:xs="http://www.w3.org/2001/XMLSchema" xmlns:p="http://schemas.microsoft.com/office/2006/metadata/properties" xmlns:ns2="3a459de6-937a-42f7-a762-083f1143e872" xmlns:ns3="50a1efa9-47d8-481f-aad5-38d3c45f03e8" targetNamespace="http://schemas.microsoft.com/office/2006/metadata/properties" ma:root="true" ma:fieldsID="f69c4f40b15eb604c8fe405a86cf6472" ns2:_="" ns3:_="">
    <xsd:import namespace="3a459de6-937a-42f7-a762-083f1143e872"/>
    <xsd:import namespace="50a1efa9-47d8-481f-aad5-38d3c45f03e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_Flow_SignoffStatu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9de6-937a-42f7-a762-083f1143e8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9d6f174-ef0b-46cd-900a-4917dd98bd9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_Flow_SignoffStatus" ma:index="25" nillable="true" ma:displayName="Sign-off status" ma:internalName="Sign_x002d_off_x0020_status">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a1efa9-47d8-481f-aad5-38d3c45f03e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6af9bd4-bb7c-4668-a263-6978df69964b}" ma:internalName="TaxCatchAll" ma:showField="CatchAllData" ma:web="50a1efa9-47d8-481f-aad5-38d3c45f0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C1BB2B-F946-44F6-887F-86FC23C276F6}">
  <ds:schemaRefs>
    <ds:schemaRef ds:uri="http://schemas.microsoft.com/office/2006/metadata/properties"/>
    <ds:schemaRef ds:uri="http://schemas.microsoft.com/office/infopath/2007/PartnerControls"/>
    <ds:schemaRef ds:uri="3a459de6-937a-42f7-a762-083f1143e872"/>
    <ds:schemaRef ds:uri="50a1efa9-47d8-481f-aad5-38d3c45f03e8"/>
  </ds:schemaRefs>
</ds:datastoreItem>
</file>

<file path=customXml/itemProps2.xml><?xml version="1.0" encoding="utf-8"?>
<ds:datastoreItem xmlns:ds="http://schemas.openxmlformats.org/officeDocument/2006/customXml" ds:itemID="{036D0500-1570-4F8E-9032-E8C4487F5A0D}">
  <ds:schemaRefs>
    <ds:schemaRef ds:uri="http://schemas.microsoft.com/sharepoint/v3/contenttype/forms"/>
  </ds:schemaRefs>
</ds:datastoreItem>
</file>

<file path=customXml/itemProps3.xml><?xml version="1.0" encoding="utf-8"?>
<ds:datastoreItem xmlns:ds="http://schemas.openxmlformats.org/officeDocument/2006/customXml" ds:itemID="{6F032C76-7657-466D-9424-46A075D51F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59de6-937a-42f7-a762-083f1143e872"/>
    <ds:schemaRef ds:uri="50a1efa9-47d8-481f-aad5-38d3c45f03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Widescreen</PresentationFormat>
  <Paragraphs>0</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Ellis Pettigrew</dc:creator>
  <cp:lastModifiedBy>Ellis Pettigrew</cp:lastModifiedBy>
  <cp:revision>19</cp:revision>
  <dcterms:created xsi:type="dcterms:W3CDTF">2025-11-07T09:47:20Z</dcterms:created>
  <dcterms:modified xsi:type="dcterms:W3CDTF">2025-11-10T12:29:06Z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0x01010006C6C652948F80458687495256BFDFFD</vt:lpwstr>
  </property>
  <property fmtid="{D5CDD505-2E9C-101B-9397-08002B2CF9AE}" pid="3" name="MediaServiceImageTags">
    <vt:lpwstr/>
  </property>
</Properties>
</file>