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9CD8"/>
    <a:srgbClr val="009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1E73DF-328F-4E39-910D-1CE175275263}" v="15" dt="2026-02-02T10:25:07.202"/>
    <p1510:client id="{8B0E79AC-CDB8-43D7-A8F1-78F881D6122E}" v="1" dt="2026-02-02T10:50:41.8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26457" autoAdjust="0"/>
  </p:normalViewPr>
  <p:slideViewPr>
    <p:cSldViewPr snapToGrid="0">
      <p:cViewPr varScale="1">
        <p:scale>
          <a:sx n="16" d="100"/>
          <a:sy n="16" d="100"/>
        </p:scale>
        <p:origin x="2452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is Pettigrew" userId="07e32582-f672-40ce-bb24-0cb476c4e5c6" providerId="ADAL" clId="{30D429BC-2427-4847-8E7B-A24F1FC75D4C}"/>
    <pc:docChg chg="modSld">
      <pc:chgData name="Ellis Pettigrew" userId="07e32582-f672-40ce-bb24-0cb476c4e5c6" providerId="ADAL" clId="{30D429BC-2427-4847-8E7B-A24F1FC75D4C}" dt="2026-02-02T10:50:58.157" v="7" actId="20577"/>
      <pc:docMkLst>
        <pc:docMk/>
      </pc:docMkLst>
      <pc:sldChg chg="modNotesTx">
        <pc:chgData name="Ellis Pettigrew" userId="07e32582-f672-40ce-bb24-0cb476c4e5c6" providerId="ADAL" clId="{30D429BC-2427-4847-8E7B-A24F1FC75D4C}" dt="2026-02-02T10:50:58.157" v="7" actId="20577"/>
        <pc:sldMkLst>
          <pc:docMk/>
          <pc:sldMk cId="3988209364" sldId="263"/>
        </pc:sldMkLst>
      </pc:sldChg>
    </pc:docChg>
  </pc:docChgLst>
  <pc:docChgLst>
    <pc:chgData name="Simon Trist" userId="45427043-9c85-464f-af3e-064f94ba39ff" providerId="ADAL" clId="{6E376F28-12D7-4B11-8A21-C6660ED0E5E4}"/>
    <pc:docChg chg="delSld modSld">
      <pc:chgData name="Simon Trist" userId="45427043-9c85-464f-af3e-064f94ba39ff" providerId="ADAL" clId="{6E376F28-12D7-4B11-8A21-C6660ED0E5E4}" dt="2026-02-02T10:26:56.661" v="1" actId="47"/>
      <pc:docMkLst>
        <pc:docMk/>
      </pc:docMkLst>
      <pc:sldChg chg="del">
        <pc:chgData name="Simon Trist" userId="45427043-9c85-464f-af3e-064f94ba39ff" providerId="ADAL" clId="{6E376F28-12D7-4B11-8A21-C6660ED0E5E4}" dt="2026-02-02T10:26:56.661" v="1" actId="47"/>
        <pc:sldMkLst>
          <pc:docMk/>
          <pc:sldMk cId="1398736706" sldId="261"/>
        </pc:sldMkLst>
      </pc:sldChg>
      <pc:sldChg chg="del">
        <pc:chgData name="Simon Trist" userId="45427043-9c85-464f-af3e-064f94ba39ff" providerId="ADAL" clId="{6E376F28-12D7-4B11-8A21-C6660ED0E5E4}" dt="2026-02-02T10:26:56.661" v="1" actId="47"/>
        <pc:sldMkLst>
          <pc:docMk/>
          <pc:sldMk cId="1504167313" sldId="262"/>
        </pc:sldMkLst>
      </pc:sldChg>
      <pc:sldChg chg="modSp mod">
        <pc:chgData name="Simon Trist" userId="45427043-9c85-464f-af3e-064f94ba39ff" providerId="ADAL" clId="{6E376F28-12D7-4B11-8A21-C6660ED0E5E4}" dt="2026-02-02T10:26:50.809" v="0" actId="18131"/>
        <pc:sldMkLst>
          <pc:docMk/>
          <pc:sldMk cId="3988209364" sldId="263"/>
        </pc:sldMkLst>
        <pc:picChg chg="mod modCrop">
          <ac:chgData name="Simon Trist" userId="45427043-9c85-464f-af3e-064f94ba39ff" providerId="ADAL" clId="{6E376F28-12D7-4B11-8A21-C6660ED0E5E4}" dt="2026-02-02T10:26:50.809" v="0" actId="18131"/>
          <ac:picMkLst>
            <pc:docMk/>
            <pc:sldMk cId="3988209364" sldId="263"/>
            <ac:picMk id="3" creationId="{C2F50BDF-B9EC-1D52-B962-71A900971B7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329B6-17D8-4E4C-9EA0-41ADBBA66C8D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3AF05-543D-47F3-97DC-2161C4AB8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917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ysmeals.org.uk/feed-a-schoo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Mary’s Meals has launched Feed A School! Formerly known as Sponsor A School, this initiative is a powerful way to help Mary’s Meals reach more of the world’s poorest children by fundraising or donating to provide a year’s worth of daily meals to an entire school.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 day, millions of children across the world miss out on going to school due to hunger. With Feed A School, you can fund life changing meals for an entire school in Malawi or Zambia for a whole year – giving hungry children the energy to learn and the chance to gain an education that can be their ladder out of poverty.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Feed A School is a transformative way to give hundreds of vulnerable children hope for a better future. Providing life-changing meals for every child in a school has a huge impact, not only for the children, but for their families and wider communities.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Feeding an entire school for a year is more achievable than you think! With Mary’s Meals, it costs just 10p a day to provide a child with a nutritious school meal. Whether you choose to fundraise together with a group of people, or donate as an individual, Feed A School is a powerful way to create lasting change.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will also have a real sense of connection to your chosen school and to the children you are helping, with regular email updates from the feeding programme and a final report from your chosen school at the end of the year.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Fundraising targets start at £3,000. You can choose to sponsor a school in Malawi, where our story began more than twenty years ago, or in Zambia, a region where high rates of malnutrition and poverty mean many children miss out on school.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lots of ways to support your chosen school, from fundraising to setting up a regular gift or making a one-off donation. However you choose to Feed A School, you’ll make a lasting difference to the lives of hungry children.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find out more about Feed A School and how to get involved, please visit: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www.marysmeals.org.uk/feed-a-school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3AF05-543D-47F3-97DC-2161C4AB8A3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251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F7CAA-B73A-83FD-EFF7-12E1F6456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3FD512-5C66-6617-C767-147932197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263B2-1623-2A08-04D4-CF481E89B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54A9-2DD8-4149-B31D-FE53A54B0473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F4B58-1A02-11DC-B263-5A51F3857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B8D28-944D-58B1-9D7E-AF1D09922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15FD-E458-4B4B-BC06-2F4640C80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344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7916E-5124-3282-4A1C-61D3D595D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B2A88E-6978-5379-00DA-2397B83A2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F0423-2E7C-BD28-0E9A-B87DAE000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54A9-2DD8-4149-B31D-FE53A54B0473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05C4D-0B2A-977B-295F-9E67EA8CC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04A58-492A-2629-CA4D-C562ACD0A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15FD-E458-4B4B-BC06-2F4640C80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101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B08606-B41E-E671-00A9-4DCED55912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CB5AE1-CDC2-3331-F6BB-7793EBED11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435CC-2E01-2AFF-E746-BEB88D4C6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54A9-2DD8-4149-B31D-FE53A54B0473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5A6AC-5F1B-CC6F-3972-F6F9DD66F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8AE50-B38A-B5DE-335D-77E2E9F53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15FD-E458-4B4B-BC06-2F4640C80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712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AAD9D-7A1B-8878-54F8-8733A4B28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559C0-6DDE-5CDC-0D26-812CEB29A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81D4A-F939-DC76-1FC4-B284B9F87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54A9-2DD8-4149-B31D-FE53A54B0473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9164C-E762-B56E-57B5-7FB493C15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AEC28-2350-96A8-D2E6-01E5DE461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15FD-E458-4B4B-BC06-2F4640C80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13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0D688-81A5-BBF2-3398-B450622C7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4E79E-3919-1213-05A0-D0B8682F5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E9B8-0C99-4114-BE98-35AB5F81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54A9-2DD8-4149-B31D-FE53A54B0473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5AE1C-2ECE-C4F3-75FF-4BE799678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F636F-7BD1-9394-2FFA-EE8FF1799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15FD-E458-4B4B-BC06-2F4640C80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23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2CE1C-122F-7155-CDBB-70EC3201B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0224D-19FB-D109-17DC-992F7BC4C7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682B09-3AA0-62E7-C6C8-37D381E8A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043455-3D7D-C783-1123-7DF73D148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54A9-2DD8-4149-B31D-FE53A54B0473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2A040A-FDF7-922C-CD1C-5F3888F0B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38A34B-BC38-91A8-1B70-17E458725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15FD-E458-4B4B-BC06-2F4640C80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81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37C4B-2804-5385-1E15-059ADA040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96A4D7-AFFD-582C-4C15-F9699CB75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03D7C-26E6-7308-5F20-26D7A85137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597259-1DC0-8A32-27D3-FF71F2A20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5A0563-5824-FDE1-4B7D-D150303ABD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A634AF-D507-2DFA-2CB9-0FA3687FF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54A9-2DD8-4149-B31D-FE53A54B0473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5C9C8F-C58E-B0C4-680B-8369F2F59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6CFF9C-99ED-9218-510B-C359B661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15FD-E458-4B4B-BC06-2F4640C80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71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DC028-6E0E-D327-B92E-CC3D1C36E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44047A-4A07-0985-2E4E-5C9DB9CB3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54A9-2DD8-4149-B31D-FE53A54B0473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891102-1DAA-AB57-CD22-94F1D4F08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C7D890-E1F8-5341-01F3-87C5BB768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15FD-E458-4B4B-BC06-2F4640C80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52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59AD7C-1577-8750-3F9F-D245729A7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54A9-2DD8-4149-B31D-FE53A54B0473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E48410-FC27-3908-7259-0B43F1F50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0B514-85E1-7449-C4E4-B66318367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15FD-E458-4B4B-BC06-2F4640C80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661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78429-A764-B0A1-68D8-EE132D78A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F8534-2541-7F5A-2DED-7006A05BC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991B35-91A7-0603-375B-B03C5F60E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01F50-FA5A-7C80-208A-229143933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54A9-2DD8-4149-B31D-FE53A54B0473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029E04-BD61-345B-A03B-C4CF48FFC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BCA2F0-8931-06EE-D3D9-99E8C83A0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15FD-E458-4B4B-BC06-2F4640C80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43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7BC87-8B80-481D-DC58-1DEB3CDCE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B9846E-DE5F-9A1F-9496-279676A3D6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93B48D-A946-D93F-2210-4400449D2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BAF999-B336-89AA-EF2C-551CC697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54A9-2DD8-4149-B31D-FE53A54B0473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B2880-9E08-400E-164C-2E05CDF14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151ADF-3D26-F49A-36E1-5A2B53D4D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15FD-E458-4B4B-BC06-2F4640C80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87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6DA058-D0B6-6AF5-3928-FE2772AEC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B364AF-DEB3-5052-C09D-D4607DE81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43186-0E60-1B18-A6ED-A1D3C6DE63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854A9-2DD8-4149-B31D-FE53A54B0473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F9B06-0D34-B276-59FC-50946964C4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6B0A3-D0C9-C807-86A5-3B84CACFED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715FD-E458-4B4B-BC06-2F4640C80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6A3CF-C250-C62A-6790-7EDA2CA53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yellow and black circle&#10;&#10;AI-generated content may be incorrect.">
            <a:extLst>
              <a:ext uri="{FF2B5EF4-FFF2-40B4-BE49-F238E27FC236}">
                <a16:creationId xmlns:a16="http://schemas.microsoft.com/office/drawing/2014/main" id="{69C936FC-DE96-F36A-902B-403AA865E52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74177" y="3441095"/>
            <a:ext cx="3332106" cy="158375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3AE6096-8AB7-D60C-74A1-11299A4746FF}"/>
              </a:ext>
            </a:extLst>
          </p:cNvPr>
          <p:cNvGrpSpPr/>
          <p:nvPr/>
        </p:nvGrpSpPr>
        <p:grpSpPr>
          <a:xfrm rot="5400000">
            <a:off x="3380487" y="3383599"/>
            <a:ext cx="3332109" cy="2787056"/>
            <a:chOff x="2409902" y="2271902"/>
            <a:chExt cx="4563876" cy="386261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009AAAB-FC2D-B600-7D67-E9F75CA7008B}"/>
                </a:ext>
              </a:extLst>
            </p:cNvPr>
            <p:cNvSpPr/>
            <p:nvPr/>
          </p:nvSpPr>
          <p:spPr>
            <a:xfrm rot="18901779">
              <a:off x="2409902" y="3804112"/>
              <a:ext cx="3862611" cy="731244"/>
            </a:xfrm>
            <a:prstGeom prst="rect">
              <a:avLst/>
            </a:prstGeom>
            <a:solidFill>
              <a:srgbClr val="D15F92"/>
            </a:solidFill>
            <a:ln w="25400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E7C5ED8-A7D3-32EA-051D-232F54972A00}"/>
                </a:ext>
              </a:extLst>
            </p:cNvPr>
            <p:cNvSpPr/>
            <p:nvPr/>
          </p:nvSpPr>
          <p:spPr>
            <a:xfrm rot="2700000">
              <a:off x="4676850" y="3837585"/>
              <a:ext cx="3862611" cy="731245"/>
            </a:xfrm>
            <a:prstGeom prst="rect">
              <a:avLst/>
            </a:prstGeom>
            <a:solidFill>
              <a:srgbClr val="D15F92"/>
            </a:solidFill>
            <a:ln w="25400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Free-form: Shape 17">
            <a:extLst>
              <a:ext uri="{FF2B5EF4-FFF2-40B4-BE49-F238E27FC236}">
                <a16:creationId xmlns:a16="http://schemas.microsoft.com/office/drawing/2014/main" id="{3538B4AF-3891-80DE-80D5-4CF9A7CCD98C}"/>
              </a:ext>
            </a:extLst>
          </p:cNvPr>
          <p:cNvSpPr/>
          <p:nvPr/>
        </p:nvSpPr>
        <p:spPr>
          <a:xfrm rot="10800000">
            <a:off x="9091599" y="1208690"/>
            <a:ext cx="2550950" cy="5093569"/>
          </a:xfrm>
          <a:custGeom>
            <a:avLst/>
            <a:gdLst>
              <a:gd name="csX0" fmla="*/ 2880000 w 2884710"/>
              <a:gd name="csY0" fmla="*/ 0 h 5760000"/>
              <a:gd name="csX1" fmla="*/ 2884710 w 2884710"/>
              <a:gd name="csY1" fmla="*/ 238 h 5760000"/>
              <a:gd name="csX2" fmla="*/ 2884710 w 2884710"/>
              <a:gd name="csY2" fmla="*/ 5759762 h 5760000"/>
              <a:gd name="csX3" fmla="*/ 2880000 w 2884710"/>
              <a:gd name="csY3" fmla="*/ 5760000 h 5760000"/>
              <a:gd name="csX4" fmla="*/ 0 w 2884710"/>
              <a:gd name="csY4" fmla="*/ 2880000 h 5760000"/>
              <a:gd name="csX5" fmla="*/ 2880000 w 2884710"/>
              <a:gd name="csY5" fmla="*/ 0 h 576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2884710" h="5760000">
                <a:moveTo>
                  <a:pt x="2880000" y="0"/>
                </a:moveTo>
                <a:lnTo>
                  <a:pt x="2884710" y="238"/>
                </a:lnTo>
                <a:lnTo>
                  <a:pt x="2884710" y="5759762"/>
                </a:lnTo>
                <a:lnTo>
                  <a:pt x="2880000" y="5760000"/>
                </a:lnTo>
                <a:cubicBezTo>
                  <a:pt x="1289420" y="5760000"/>
                  <a:pt x="0" y="4470580"/>
                  <a:pt x="0" y="2880000"/>
                </a:cubicBezTo>
                <a:cubicBezTo>
                  <a:pt x="0" y="1289420"/>
                  <a:pt x="1289420" y="0"/>
                  <a:pt x="2880000" y="0"/>
                </a:cubicBezTo>
                <a:close/>
              </a:path>
            </a:pathLst>
          </a:custGeom>
          <a:solidFill>
            <a:srgbClr val="009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3" name="Picture 22" descr="A black background with a blue and pink exclamation mark&#10;&#10;AI-generated content may be incorrect.">
            <a:extLst>
              <a:ext uri="{FF2B5EF4-FFF2-40B4-BE49-F238E27FC236}">
                <a16:creationId xmlns:a16="http://schemas.microsoft.com/office/drawing/2014/main" id="{88A8C706-2F96-D4A5-31BF-DD84F4D814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51" y="414819"/>
            <a:ext cx="6755239" cy="1724930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44A162AF-69CF-8052-3315-FCC7FA2532FD}"/>
              </a:ext>
            </a:extLst>
          </p:cNvPr>
          <p:cNvSpPr/>
          <p:nvPr/>
        </p:nvSpPr>
        <p:spPr>
          <a:xfrm>
            <a:off x="1914040" y="3309240"/>
            <a:ext cx="883403" cy="883403"/>
          </a:xfrm>
          <a:prstGeom prst="ellipse">
            <a:avLst/>
          </a:prstGeom>
          <a:solidFill>
            <a:srgbClr val="179C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group of children raising their hands up&#10;&#10;AI-generated content may be incorrect.">
            <a:extLst>
              <a:ext uri="{FF2B5EF4-FFF2-40B4-BE49-F238E27FC236}">
                <a16:creationId xmlns:a16="http://schemas.microsoft.com/office/drawing/2014/main" id="{C2F50BDF-B9EC-1D52-B962-71A900971B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5" t="11271" r="12929" b="371"/>
          <a:stretch>
            <a:fillRect/>
          </a:stretch>
        </p:blipFill>
        <p:spPr>
          <a:xfrm>
            <a:off x="7120122" y="1680941"/>
            <a:ext cx="4009365" cy="41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88209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C6C652948F80458687495256BFDFFD" ma:contentTypeVersion="19" ma:contentTypeDescription="Create a new document." ma:contentTypeScope="" ma:versionID="b2f2ae26fe32762101b0936e1c7fe9d5">
  <xsd:schema xmlns:xsd="http://www.w3.org/2001/XMLSchema" xmlns:xs="http://www.w3.org/2001/XMLSchema" xmlns:p="http://schemas.microsoft.com/office/2006/metadata/properties" xmlns:ns2="3a459de6-937a-42f7-a762-083f1143e872" xmlns:ns3="50a1efa9-47d8-481f-aad5-38d3c45f03e8" targetNamespace="http://schemas.microsoft.com/office/2006/metadata/properties" ma:root="true" ma:fieldsID="ad88d1b6e9c1bf79da2af9958d13b2b8" ns2:_="" ns3:_="">
    <xsd:import namespace="3a459de6-937a-42f7-a762-083f1143e872"/>
    <xsd:import namespace="50a1efa9-47d8-481f-aad5-38d3c45f0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459de6-937a-42f7-a762-083f1143e8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9d6f174-ef0b-46cd-900a-4917dd98bd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Flow_SignoffStatus" ma:index="25" nillable="true" ma:displayName="Sign-off status" ma:internalName="Sign_x002d_off_x0020_status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a1efa9-47d8-481f-aad5-38d3c45f0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6af9bd4-bb7c-4668-a263-6978df69964b}" ma:internalName="TaxCatchAll" ma:showField="CatchAllData" ma:web="50a1efa9-47d8-481f-aad5-38d3c45f0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0a1efa9-47d8-481f-aad5-38d3c45f03e8" xsi:nil="true"/>
    <SharedWithUsers xmlns="50a1efa9-47d8-481f-aad5-38d3c45f03e8">
      <UserInfo>
        <DisplayName>Simon Trist</DisplayName>
        <AccountId>14525</AccountId>
        <AccountType/>
      </UserInfo>
    </SharedWithUsers>
    <lcf76f155ced4ddcb4097134ff3c332f xmlns="3a459de6-937a-42f7-a762-083f1143e872">
      <Terms xmlns="http://schemas.microsoft.com/office/infopath/2007/PartnerControls"/>
    </lcf76f155ced4ddcb4097134ff3c332f>
    <_Flow_SignoffStatus xmlns="3a459de6-937a-42f7-a762-083f1143e872" xsi:nil="true"/>
  </documentManagement>
</p:properties>
</file>

<file path=customXml/itemProps1.xml><?xml version="1.0" encoding="utf-8"?>
<ds:datastoreItem xmlns:ds="http://schemas.openxmlformats.org/officeDocument/2006/customXml" ds:itemID="{BD8E9525-0A11-4C65-9342-52618C346E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459de6-937a-42f7-a762-083f1143e872"/>
    <ds:schemaRef ds:uri="50a1efa9-47d8-481f-aad5-38d3c45f03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D65BD2-A234-435B-8824-6A2C81DACA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163876-2333-432F-A12C-9F7EDEEB8111}">
  <ds:schemaRefs>
    <ds:schemaRef ds:uri="50a1efa9-47d8-481f-aad5-38d3c45f03e8"/>
    <ds:schemaRef ds:uri="75f73c02-7b2d-4116-9326-4c92726ed803"/>
    <ds:schemaRef ds:uri="http://schemas.microsoft.com/office/2006/metadata/properties"/>
    <ds:schemaRef ds:uri="http://schemas.microsoft.com/office/infopath/2007/PartnerControls"/>
    <ds:schemaRef ds:uri="3a459de6-937a-42f7-a762-083f1143e872"/>
  </ds:schemaRefs>
</ds:datastoreItem>
</file>

<file path=docMetadata/LabelInfo.xml><?xml version="1.0" encoding="utf-8"?>
<clbl:labelList xmlns:clbl="http://schemas.microsoft.com/office/2020/mipLabelMetadata">
  <clbl:label id="{56bf9bbc-be8c-4eb3-bb18-b7910154a096}" enabled="0" method="" siteId="{56bf9bbc-be8c-4eb3-bb18-b7910154a09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390</Words>
  <Application>Microsoft Office PowerPoint</Application>
  <PresentationFormat>Widescreen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Swift</dc:creator>
  <cp:lastModifiedBy>Ellis Pettigrew</cp:lastModifiedBy>
  <cp:revision>7</cp:revision>
  <dcterms:created xsi:type="dcterms:W3CDTF">2024-02-12T13:51:39Z</dcterms:created>
  <dcterms:modified xsi:type="dcterms:W3CDTF">2026-02-02T10:50:59Z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0x01010006C6C652948F80458687495256BFDFFD</vt:lpwstr>
  </property>
  <property fmtid="{D5CDD505-2E9C-101B-9397-08002B2CF9AE}" pid="3" name="MediaServiceImageTags">
    <vt:lpwstr/>
  </property>
</Properties>
</file>