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74" r:id="rId5"/>
    <p:sldId id="258" r:id="rId6"/>
    <p:sldId id="261" r:id="rId7"/>
    <p:sldId id="262" r:id="rId8"/>
    <p:sldId id="264" r:id="rId9"/>
    <p:sldId id="275" r:id="rId10"/>
    <p:sldId id="434" r:id="rId11"/>
    <p:sldId id="277" r:id="rId12"/>
    <p:sldId id="278" r:id="rId13"/>
    <p:sldId id="276" r:id="rId14"/>
    <p:sldId id="435" r:id="rId15"/>
    <p:sldId id="279" r:id="rId16"/>
    <p:sldId id="488" r:id="rId17"/>
    <p:sldId id="433" r:id="rId18"/>
  </p:sldIdLst>
  <p:sldSz cx="18288000" cy="10287000"/>
  <p:notesSz cx="6858000" cy="9144000"/>
  <p:embeddedFontLst>
    <p:embeddedFont>
      <p:font typeface="Campton Book" panose="00000500000000000000" pitchFamily="50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DDC"/>
    <a:srgbClr val="219CD7"/>
    <a:srgbClr val="F4A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01D0D-C495-4DDB-8812-9B72164DF659}" v="2" dt="2026-03-11T15:33:55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106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s Pettigrew" userId="07e32582-f672-40ce-bb24-0cb476c4e5c6" providerId="ADAL" clId="{30D429BC-2427-4847-8E7B-A24F1FC75D4C}"/>
    <pc:docChg chg="undo custSel addSld delSld modSld sldOrd">
      <pc:chgData name="Ellis Pettigrew" userId="07e32582-f672-40ce-bb24-0cb476c4e5c6" providerId="ADAL" clId="{30D429BC-2427-4847-8E7B-A24F1FC75D4C}" dt="2026-03-11T15:34:02.065" v="117" actId="207"/>
      <pc:docMkLst>
        <pc:docMk/>
      </pc:docMkLst>
      <pc:sldChg chg="addSp delSp mod">
        <pc:chgData name="Ellis Pettigrew" userId="07e32582-f672-40ce-bb24-0cb476c4e5c6" providerId="ADAL" clId="{30D429BC-2427-4847-8E7B-A24F1FC75D4C}" dt="2026-02-23T15:48:05.147" v="56" actId="22"/>
        <pc:sldMkLst>
          <pc:docMk/>
          <pc:sldMk cId="0" sldId="264"/>
        </pc:sldMkLst>
      </pc:sldChg>
      <pc:sldChg chg="add ord modTransition setBg">
        <pc:chgData name="Ellis Pettigrew" userId="07e32582-f672-40ce-bb24-0cb476c4e5c6" providerId="ADAL" clId="{30D429BC-2427-4847-8E7B-A24F1FC75D4C}" dt="2026-02-17T10:03:26.836" v="10"/>
        <pc:sldMkLst>
          <pc:docMk/>
          <pc:sldMk cId="1822410471" sldId="275"/>
        </pc:sldMkLst>
      </pc:sldChg>
      <pc:sldChg chg="add">
        <pc:chgData name="Ellis Pettigrew" userId="07e32582-f672-40ce-bb24-0cb476c4e5c6" providerId="ADAL" clId="{30D429BC-2427-4847-8E7B-A24F1FC75D4C}" dt="2026-03-05T14:56:33.308" v="96"/>
        <pc:sldMkLst>
          <pc:docMk/>
          <pc:sldMk cId="3217620037" sldId="276"/>
        </pc:sldMkLst>
      </pc:sldChg>
      <pc:sldChg chg="add ord modTransition setBg">
        <pc:chgData name="Ellis Pettigrew" userId="07e32582-f672-40ce-bb24-0cb476c4e5c6" providerId="ADAL" clId="{30D429BC-2427-4847-8E7B-A24F1FC75D4C}" dt="2026-02-17T10:04:08.076" v="14"/>
        <pc:sldMkLst>
          <pc:docMk/>
          <pc:sldMk cId="954805845" sldId="277"/>
        </pc:sldMkLst>
      </pc:sldChg>
      <pc:sldChg chg="modSp add mod modTransition setBg">
        <pc:chgData name="Ellis Pettigrew" userId="07e32582-f672-40ce-bb24-0cb476c4e5c6" providerId="ADAL" clId="{30D429BC-2427-4847-8E7B-A24F1FC75D4C}" dt="2026-02-23T15:47:15.425" v="51" actId="1076"/>
        <pc:sldMkLst>
          <pc:docMk/>
          <pc:sldMk cId="2302555152" sldId="278"/>
        </pc:sldMkLst>
        <pc:picChg chg="mod">
          <ac:chgData name="Ellis Pettigrew" userId="07e32582-f672-40ce-bb24-0cb476c4e5c6" providerId="ADAL" clId="{30D429BC-2427-4847-8E7B-A24F1FC75D4C}" dt="2026-02-23T15:47:15.425" v="51" actId="1076"/>
          <ac:picMkLst>
            <pc:docMk/>
            <pc:sldMk cId="2302555152" sldId="278"/>
            <ac:picMk id="11" creationId="{645E9EB0-F930-8CAB-E2C1-307315ABCA5D}"/>
          </ac:picMkLst>
        </pc:picChg>
      </pc:sldChg>
      <pc:sldChg chg="delSp modSp add mod">
        <pc:chgData name="Ellis Pettigrew" userId="07e32582-f672-40ce-bb24-0cb476c4e5c6" providerId="ADAL" clId="{30D429BC-2427-4847-8E7B-A24F1FC75D4C}" dt="2026-03-05T14:57:42.820" v="103" actId="478"/>
        <pc:sldMkLst>
          <pc:docMk/>
          <pc:sldMk cId="2588888892" sldId="279"/>
        </pc:sldMkLst>
      </pc:sldChg>
      <pc:sldChg chg="addSp delSp modSp add del mod modTransition setBg addAnim delAnim modAnim">
        <pc:chgData name="Ellis Pettigrew" userId="07e32582-f672-40ce-bb24-0cb476c4e5c6" providerId="ADAL" clId="{30D429BC-2427-4847-8E7B-A24F1FC75D4C}" dt="2026-03-11T15:02:28.290" v="106" actId="47"/>
        <pc:sldMkLst>
          <pc:docMk/>
          <pc:sldMk cId="2954453068" sldId="432"/>
        </pc:sldMkLst>
        <pc:picChg chg="add del mod">
          <ac:chgData name="Ellis Pettigrew" userId="07e32582-f672-40ce-bb24-0cb476c4e5c6" providerId="ADAL" clId="{30D429BC-2427-4847-8E7B-A24F1FC75D4C}" dt="2026-03-11T15:02:25.332" v="104" actId="478"/>
          <ac:picMkLst>
            <pc:docMk/>
            <pc:sldMk cId="2954453068" sldId="432"/>
            <ac:picMk id="3" creationId="{BDB54D6C-EA9D-EA56-138B-EC2AEFBA052B}"/>
          </ac:picMkLst>
        </pc:picChg>
      </pc:sldChg>
      <pc:sldChg chg="modSp add mod modTransition setBg">
        <pc:chgData name="Ellis Pettigrew" userId="07e32582-f672-40ce-bb24-0cb476c4e5c6" providerId="ADAL" clId="{30D429BC-2427-4847-8E7B-A24F1FC75D4C}" dt="2026-02-23T15:47:21.257" v="53" actId="1076"/>
        <pc:sldMkLst>
          <pc:docMk/>
          <pc:sldMk cId="464600160" sldId="433"/>
        </pc:sldMkLst>
        <pc:picChg chg="mod">
          <ac:chgData name="Ellis Pettigrew" userId="07e32582-f672-40ce-bb24-0cb476c4e5c6" providerId="ADAL" clId="{30D429BC-2427-4847-8E7B-A24F1FC75D4C}" dt="2026-02-23T15:47:21.257" v="53" actId="1076"/>
          <ac:picMkLst>
            <pc:docMk/>
            <pc:sldMk cId="464600160" sldId="433"/>
            <ac:picMk id="2" creationId="{AB2AB129-36B9-2875-ADF0-3D0B6F7B9E0C}"/>
          </ac:picMkLst>
        </pc:picChg>
      </pc:sldChg>
      <pc:sldChg chg="addSp delSp modSp new mod setBg">
        <pc:chgData name="Ellis Pettigrew" userId="07e32582-f672-40ce-bb24-0cb476c4e5c6" providerId="ADAL" clId="{30D429BC-2427-4847-8E7B-A24F1FC75D4C}" dt="2026-02-23T15:50:28.799" v="94" actId="1076"/>
        <pc:sldMkLst>
          <pc:docMk/>
          <pc:sldMk cId="296208363" sldId="434"/>
        </pc:sldMkLst>
        <pc:picChg chg="add mod modCrop">
          <ac:chgData name="Ellis Pettigrew" userId="07e32582-f672-40ce-bb24-0cb476c4e5c6" providerId="ADAL" clId="{30D429BC-2427-4847-8E7B-A24F1FC75D4C}" dt="2026-02-23T15:50:28.799" v="94" actId="1076"/>
          <ac:picMkLst>
            <pc:docMk/>
            <pc:sldMk cId="296208363" sldId="434"/>
            <ac:picMk id="3" creationId="{37FF890E-B71F-A5E6-91B1-B0F7F3EA4BCE}"/>
          </ac:picMkLst>
        </pc:picChg>
      </pc:sldChg>
      <pc:sldChg chg="add">
        <pc:chgData name="Ellis Pettigrew" userId="07e32582-f672-40ce-bb24-0cb476c4e5c6" providerId="ADAL" clId="{30D429BC-2427-4847-8E7B-A24F1FC75D4C}" dt="2026-03-05T14:57:25.370" v="98"/>
        <pc:sldMkLst>
          <pc:docMk/>
          <pc:sldMk cId="3851122773" sldId="435"/>
        </pc:sldMkLst>
      </pc:sldChg>
      <pc:sldChg chg="addSp delSp modSp add mod">
        <pc:chgData name="Ellis Pettigrew" userId="07e32582-f672-40ce-bb24-0cb476c4e5c6" providerId="ADAL" clId="{30D429BC-2427-4847-8E7B-A24F1FC75D4C}" dt="2026-03-11T15:34:02.065" v="117" actId="207"/>
        <pc:sldMkLst>
          <pc:docMk/>
          <pc:sldMk cId="2037907930" sldId="488"/>
        </pc:sldMkLst>
        <pc:spChg chg="del">
          <ac:chgData name="Ellis Pettigrew" userId="07e32582-f672-40ce-bb24-0cb476c4e5c6" providerId="ADAL" clId="{30D429BC-2427-4847-8E7B-A24F1FC75D4C}" dt="2026-03-11T15:33:42.948" v="116" actId="478"/>
          <ac:spMkLst>
            <pc:docMk/>
            <pc:sldMk cId="2037907930" sldId="488"/>
            <ac:spMk id="2" creationId="{E8F0565D-789A-631D-B568-94BC718AE8F4}"/>
          </ac:spMkLst>
        </pc:spChg>
        <pc:spChg chg="add del mod">
          <ac:chgData name="Ellis Pettigrew" userId="07e32582-f672-40ce-bb24-0cb476c4e5c6" providerId="ADAL" clId="{30D429BC-2427-4847-8E7B-A24F1FC75D4C}" dt="2026-03-11T15:33:16.254" v="108" actId="931"/>
          <ac:spMkLst>
            <pc:docMk/>
            <pc:sldMk cId="2037907930" sldId="488"/>
            <ac:spMk id="4" creationId="{91A9B841-9453-8A50-C57A-95CD41BC19D9}"/>
          </ac:spMkLst>
        </pc:spChg>
        <pc:spChg chg="add del mod">
          <ac:chgData name="Ellis Pettigrew" userId="07e32582-f672-40ce-bb24-0cb476c4e5c6" providerId="ADAL" clId="{30D429BC-2427-4847-8E7B-A24F1FC75D4C}" dt="2026-03-11T15:33:38.337" v="115" actId="478"/>
          <ac:spMkLst>
            <pc:docMk/>
            <pc:sldMk cId="2037907930" sldId="488"/>
            <ac:spMk id="7" creationId="{56F74A6C-C3F8-A55D-06AD-0ABE2AC597E4}"/>
          </ac:spMkLst>
        </pc:spChg>
        <pc:spChg chg="mod">
          <ac:chgData name="Ellis Pettigrew" userId="07e32582-f672-40ce-bb24-0cb476c4e5c6" providerId="ADAL" clId="{30D429BC-2427-4847-8E7B-A24F1FC75D4C}" dt="2026-03-11T15:34:02.065" v="117" actId="207"/>
          <ac:spMkLst>
            <pc:docMk/>
            <pc:sldMk cId="2037907930" sldId="488"/>
            <ac:spMk id="8" creationId="{EACDF9F0-DF52-4823-1BD6-B94B406AEE9D}"/>
          </ac:spMkLst>
        </pc:spChg>
        <pc:picChg chg="add del mod ord">
          <ac:chgData name="Ellis Pettigrew" userId="07e32582-f672-40ce-bb24-0cb476c4e5c6" providerId="ADAL" clId="{30D429BC-2427-4847-8E7B-A24F1FC75D4C}" dt="2026-03-11T15:33:38.337" v="115" actId="478"/>
          <ac:picMkLst>
            <pc:docMk/>
            <pc:sldMk cId="2037907930" sldId="488"/>
            <ac:picMk id="5" creationId="{A89F21CA-E73F-0B09-F01B-513E7F93F4DC}"/>
          </ac:picMkLst>
        </pc:picChg>
        <pc:picChg chg="del">
          <ac:chgData name="Ellis Pettigrew" userId="07e32582-f672-40ce-bb24-0cb476c4e5c6" providerId="ADAL" clId="{30D429BC-2427-4847-8E7B-A24F1FC75D4C}" dt="2026-03-11T15:24:05.835" v="107" actId="478"/>
          <ac:picMkLst>
            <pc:docMk/>
            <pc:sldMk cId="2037907930" sldId="488"/>
            <ac:picMk id="6" creationId="{994A27A8-EB70-67C2-0552-A09B363439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A433F-45D3-435F-A417-19D3A8B35EE7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22F40-408E-44D3-B7C0-98D0578F7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995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yq14ffGlZ8?si=D_AaLwLGTp-e2MGQ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6930" y="1711611"/>
            <a:ext cx="6074140" cy="6863779"/>
          </a:xfrm>
          <a:custGeom>
            <a:avLst/>
            <a:gdLst/>
            <a:ahLst/>
            <a:cxnLst/>
            <a:rect l="l" t="t" r="r" b="b"/>
            <a:pathLst>
              <a:path w="6074140" h="6863779">
                <a:moveTo>
                  <a:pt x="0" y="0"/>
                </a:moveTo>
                <a:lnTo>
                  <a:pt x="6074140" y="0"/>
                </a:lnTo>
                <a:lnTo>
                  <a:pt x="6074140" y="6863778"/>
                </a:lnTo>
                <a:lnTo>
                  <a:pt x="0" y="6863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95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5383F-AC0D-1043-A971-4644993E8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lendar with a group of children holding cups&#10;&#10;AI-generated content may be incorrect.">
            <a:extLst>
              <a:ext uri="{FF2B5EF4-FFF2-40B4-BE49-F238E27FC236}">
                <a16:creationId xmlns:a16="http://schemas.microsoft.com/office/drawing/2014/main" id="{3EF9F932-B74E-4C66-2D50-A26B7A3B1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46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B797C-22AC-FA97-49FC-505F0F0C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in a uniform&#10;&#10;AI-generated content may be incorrect.">
            <a:extLst>
              <a:ext uri="{FF2B5EF4-FFF2-40B4-BE49-F238E27FC236}">
                <a16:creationId xmlns:a16="http://schemas.microsoft.com/office/drawing/2014/main" id="{03A2553C-7874-D13B-48EA-A130F17D9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apers with text and images&#10;&#10;AI-generated content may be incorrect.">
            <a:extLst>
              <a:ext uri="{FF2B5EF4-FFF2-40B4-BE49-F238E27FC236}">
                <a16:creationId xmlns:a16="http://schemas.microsoft.com/office/drawing/2014/main" id="{5FF30AAA-1D74-AD44-E4EF-A4C4D3740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9F21CA-E73F-0B09-F01B-513E7F93F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96"/>
            <a:ext cx="18288000" cy="102870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CC9A059-2378-BE73-10C7-F01D763E3228}"/>
              </a:ext>
            </a:extLst>
          </p:cNvPr>
          <p:cNvSpPr/>
          <p:nvPr/>
        </p:nvSpPr>
        <p:spPr>
          <a:xfrm>
            <a:off x="480060" y="6382599"/>
            <a:ext cx="3806190" cy="373761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DF9F0-DF52-4823-1BD6-B94B406AEE9D}"/>
              </a:ext>
            </a:extLst>
          </p:cNvPr>
          <p:cNvSpPr txBox="1"/>
          <p:nvPr/>
        </p:nvSpPr>
        <p:spPr>
          <a:xfrm>
            <a:off x="660083" y="6889493"/>
            <a:ext cx="34461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chemeClr val="bg1"/>
                </a:solidFill>
                <a:latin typeface="Campton Book" panose="00000500000000000000" pitchFamily="50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the impact of Mary's Meals here</a:t>
            </a:r>
            <a:r>
              <a:rPr lang="en-GB" sz="4200" b="1" dirty="0">
                <a:solidFill>
                  <a:srgbClr val="F49100"/>
                </a:solidFill>
                <a:latin typeface="Campton Book" panose="00000500000000000000" pitchFamily="50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en-GB" sz="4200" b="1" dirty="0">
              <a:solidFill>
                <a:schemeClr val="bg1"/>
              </a:solidFill>
              <a:latin typeface="Campton Book" panose="000005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907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AB129-36B9-2875-ADF0-3D0B6F7B9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00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306"/>
            <a:ext cx="18288000" cy="10292305"/>
          </a:xfrm>
          <a:custGeom>
            <a:avLst/>
            <a:gdLst/>
            <a:ahLst/>
            <a:cxnLst/>
            <a:rect l="l" t="t" r="r" b="b"/>
            <a:pathLst>
              <a:path w="18187158" h="10230276">
                <a:moveTo>
                  <a:pt x="0" y="0"/>
                </a:moveTo>
                <a:lnTo>
                  <a:pt x="18187158" y="0"/>
                </a:lnTo>
                <a:lnTo>
                  <a:pt x="18187158" y="10230276"/>
                </a:lnTo>
                <a:lnTo>
                  <a:pt x="0" y="1023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779343F-3463-66D9-C660-C150458AE5BC}"/>
              </a:ext>
            </a:extLst>
          </p:cNvPr>
          <p:cNvSpPr/>
          <p:nvPr/>
        </p:nvSpPr>
        <p:spPr>
          <a:xfrm>
            <a:off x="152400" y="2781300"/>
            <a:ext cx="18213050" cy="6222241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7386" h="6222241">
                <a:moveTo>
                  <a:pt x="0" y="2634816"/>
                </a:moveTo>
                <a:cubicBezTo>
                  <a:pt x="1245990" y="857233"/>
                  <a:pt x="3961612" y="-450658"/>
                  <a:pt x="5644350" y="146450"/>
                </a:cubicBezTo>
                <a:cubicBezTo>
                  <a:pt x="7327088" y="743558"/>
                  <a:pt x="8327590" y="6050076"/>
                  <a:pt x="10096429" y="6217466"/>
                </a:cubicBezTo>
                <a:cubicBezTo>
                  <a:pt x="11865268" y="6384856"/>
                  <a:pt x="14728389" y="2102666"/>
                  <a:pt x="16257386" y="1150791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AFE807D3-DA0E-6F23-FA63-06838D470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11611"/>
            <a:ext cx="6039555" cy="686377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C9E70AC-6D96-5FB8-0C18-249123BEDA08}"/>
              </a:ext>
            </a:extLst>
          </p:cNvPr>
          <p:cNvSpPr/>
          <p:nvPr/>
        </p:nvSpPr>
        <p:spPr>
          <a:xfrm rot="173577">
            <a:off x="9561803" y="2247127"/>
            <a:ext cx="6217971" cy="5943649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82" t="-4614" r="-4226" b="-23730"/>
            </a:stretch>
          </a:blipFill>
          <a:ln w="19685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AI-generated content may be incorrect.">
            <a:extLst>
              <a:ext uri="{FF2B5EF4-FFF2-40B4-BE49-F238E27FC236}">
                <a16:creationId xmlns:a16="http://schemas.microsoft.com/office/drawing/2014/main" id="{37FF890E-B71F-A5E6-91B1-B0F7F3EA4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t="2233" r="15563" b="2233"/>
          <a:stretch>
            <a:fillRect/>
          </a:stretch>
        </p:blipFill>
        <p:spPr>
          <a:xfrm rot="21413847">
            <a:off x="6025650" y="747137"/>
            <a:ext cx="6236699" cy="8792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08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542E18D-4EE0-6DD5-1268-77561EAE7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645E9EB0-F930-8CAB-E2C1-307315ABC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55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22" ma:contentTypeDescription="Create a new document." ma:contentTypeScope="" ma:versionID="f7a1d6e95d2b0f8549f8421fbb9d09ed">
  <xsd:schema xmlns:xsd="http://www.w3.org/2001/XMLSchema" xmlns:xs="http://www.w3.org/2001/XMLSchema" xmlns:p="http://schemas.microsoft.com/office/2006/metadata/properties" xmlns:ns1="http://schemas.microsoft.com/sharepoint/v3" xmlns:ns2="3a459de6-937a-42f7-a762-083f1143e872" xmlns:ns3="50a1efa9-47d8-481f-aad5-38d3c45f03e8" targetNamespace="http://schemas.microsoft.com/office/2006/metadata/properties" ma:root="true" ma:fieldsID="fd1883e7e150f4ffc3f721fff41c88fe" ns1:_="" ns2:_="" ns3:_="">
    <xsd:import namespace="http://schemas.microsoft.com/sharepoint/v3"/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FE5D1E-A1D2-489B-A6F3-F5EAAE8BC8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27C07B-20FE-479F-A53B-06EDDB4EFF2F}">
  <ds:schemaRefs>
    <ds:schemaRef ds:uri="http://schemas.microsoft.com/office/2006/metadata/properties"/>
    <ds:schemaRef ds:uri="http://schemas.microsoft.com/office/infopath/2007/PartnerControls"/>
    <ds:schemaRef ds:uri="50a1efa9-47d8-481f-aad5-38d3c45f03e8"/>
    <ds:schemaRef ds:uri="2478a3cb-fcb4-441a-8857-551f030dc71f"/>
    <ds:schemaRef ds:uri="ed1baa8a-bc34-4e1e-8ccb-73bbdd2ce3ab"/>
    <ds:schemaRef ds:uri="2d3edbc2-cee1-4a6c-90a8-0aa13de13d0d"/>
    <ds:schemaRef ds:uri="http://schemas.microsoft.com/sharepoint/v3"/>
    <ds:schemaRef ds:uri="3a459de6-937a-42f7-a762-083f1143e872"/>
  </ds:schemaRefs>
</ds:datastoreItem>
</file>

<file path=customXml/itemProps3.xml><?xml version="1.0" encoding="utf-8"?>
<ds:datastoreItem xmlns:ds="http://schemas.openxmlformats.org/officeDocument/2006/customXml" ds:itemID="{9FFF3688-0334-4682-82F1-46DF370FBE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a459de6-937a-42f7-a762-083f1143e872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6bf9bbc-be8c-4eb3-bb18-b7910154a096}" enabled="0" method="" siteId="{56bf9bbc-be8c-4eb3-bb18-b7910154a09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8</Words>
  <Application>Microsoft Office PowerPoint</Application>
  <PresentationFormat>Custom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Calibri</vt:lpstr>
      <vt:lpstr>Campton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Simon Trist</dc:creator>
  <cp:lastModifiedBy>Ellis Pettigrew</cp:lastModifiedBy>
  <cp:revision>9</cp:revision>
  <dcterms:created xsi:type="dcterms:W3CDTF">2006-08-16T00:00:00Z</dcterms:created>
  <dcterms:modified xsi:type="dcterms:W3CDTF">2026-03-11T15:34:05Z</dcterms:modified>
  <dc:identifier>DAGt-VFU8UY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  <property fmtid="{D5CDD505-2E9C-101B-9397-08002B2CF9AE}" pid="4" name="_dlc_DocIdItemGuid">
    <vt:lpwstr>ac8f65e1-68bf-48de-82eb-cf1922ac3626</vt:lpwstr>
  </property>
</Properties>
</file>