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3"/>
  </p:notesMasterIdLst>
  <p:sldIdLst>
    <p:sldId id="532" r:id="rId6"/>
    <p:sldId id="513" r:id="rId7"/>
    <p:sldId id="515" r:id="rId8"/>
    <p:sldId id="516" r:id="rId9"/>
    <p:sldId id="517" r:id="rId10"/>
    <p:sldId id="519" r:id="rId11"/>
    <p:sldId id="521" r:id="rId12"/>
    <p:sldId id="520" r:id="rId13"/>
    <p:sldId id="275" r:id="rId14"/>
    <p:sldId id="277" r:id="rId15"/>
    <p:sldId id="276" r:id="rId16"/>
    <p:sldId id="261" r:id="rId17"/>
    <p:sldId id="278" r:id="rId18"/>
    <p:sldId id="279" r:id="rId19"/>
    <p:sldId id="433" r:id="rId20"/>
    <p:sldId id="529" r:id="rId21"/>
    <p:sldId id="53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80E8C2A-470F-202A-F1A2-D69C5C50E1CC}" name="Christina Read" initials="CR" userId="S::christina.read@marysmeals.org::240cb947-63a1-4a3d-a6ba-36de906f818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0099FF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6D1505-6510-40D8-ACC3-5722DB331331}" v="15" dt="2026-03-05T14:58:49.0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105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0" Type="http://schemas.microsoft.com/office/2018/10/relationships/authors" Target="authors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lis Pettigrew" userId="07e32582-f672-40ce-bb24-0cb476c4e5c6" providerId="ADAL" clId="{30D429BC-2427-4847-8E7B-A24F1FC75D4C}"/>
    <pc:docChg chg="undo custSel addSld delSld modSld sldOrd">
      <pc:chgData name="Ellis Pettigrew" userId="07e32582-f672-40ce-bb24-0cb476c4e5c6" providerId="ADAL" clId="{30D429BC-2427-4847-8E7B-A24F1FC75D4C}" dt="2026-03-05T14:58:53.020" v="72" actId="478"/>
      <pc:docMkLst>
        <pc:docMk/>
      </pc:docMkLst>
      <pc:sldChg chg="add del">
        <pc:chgData name="Ellis Pettigrew" userId="07e32582-f672-40ce-bb24-0cb476c4e5c6" providerId="ADAL" clId="{30D429BC-2427-4847-8E7B-A24F1FC75D4C}" dt="2026-03-05T14:58:30.700" v="65" actId="47"/>
        <pc:sldMkLst>
          <pc:docMk/>
          <pc:sldMk cId="1150209145" sldId="259"/>
        </pc:sldMkLst>
      </pc:sldChg>
      <pc:sldChg chg="add">
        <pc:chgData name="Ellis Pettigrew" userId="07e32582-f672-40ce-bb24-0cb476c4e5c6" providerId="ADAL" clId="{30D429BC-2427-4847-8E7B-A24F1FC75D4C}" dt="2026-02-18T10:53:50.484" v="3"/>
        <pc:sldMkLst>
          <pc:docMk/>
          <pc:sldMk cId="3634788606" sldId="261"/>
        </pc:sldMkLst>
      </pc:sldChg>
      <pc:sldChg chg="add">
        <pc:chgData name="Ellis Pettigrew" userId="07e32582-f672-40ce-bb24-0cb476c4e5c6" providerId="ADAL" clId="{30D429BC-2427-4847-8E7B-A24F1FC75D4C}" dt="2026-02-18T10:50:50.617" v="0"/>
        <pc:sldMkLst>
          <pc:docMk/>
          <pc:sldMk cId="1822410471" sldId="275"/>
        </pc:sldMkLst>
      </pc:sldChg>
      <pc:sldChg chg="add">
        <pc:chgData name="Ellis Pettigrew" userId="07e32582-f672-40ce-bb24-0cb476c4e5c6" providerId="ADAL" clId="{30D429BC-2427-4847-8E7B-A24F1FC75D4C}" dt="2026-03-05T14:58:27.706" v="64"/>
        <pc:sldMkLst>
          <pc:docMk/>
          <pc:sldMk cId="3217620037" sldId="276"/>
        </pc:sldMkLst>
      </pc:sldChg>
      <pc:sldChg chg="add">
        <pc:chgData name="Ellis Pettigrew" userId="07e32582-f672-40ce-bb24-0cb476c4e5c6" providerId="ADAL" clId="{30D429BC-2427-4847-8E7B-A24F1FC75D4C}" dt="2026-02-18T10:51:10.441" v="1"/>
        <pc:sldMkLst>
          <pc:docMk/>
          <pc:sldMk cId="954805845" sldId="277"/>
        </pc:sldMkLst>
      </pc:sldChg>
      <pc:sldChg chg="add ord">
        <pc:chgData name="Ellis Pettigrew" userId="07e32582-f672-40ce-bb24-0cb476c4e5c6" providerId="ADAL" clId="{30D429BC-2427-4847-8E7B-A24F1FC75D4C}" dt="2026-03-05T14:58:41.300" v="68"/>
        <pc:sldMkLst>
          <pc:docMk/>
          <pc:sldMk cId="3851122773" sldId="278"/>
        </pc:sldMkLst>
      </pc:sldChg>
      <pc:sldChg chg="delSp add mod">
        <pc:chgData name="Ellis Pettigrew" userId="07e32582-f672-40ce-bb24-0cb476c4e5c6" providerId="ADAL" clId="{30D429BC-2427-4847-8E7B-A24F1FC75D4C}" dt="2026-03-05T14:58:53.020" v="72" actId="478"/>
        <pc:sldMkLst>
          <pc:docMk/>
          <pc:sldMk cId="2588888892" sldId="279"/>
        </pc:sldMkLst>
        <pc:spChg chg="del">
          <ac:chgData name="Ellis Pettigrew" userId="07e32582-f672-40ce-bb24-0cb476c4e5c6" providerId="ADAL" clId="{30D429BC-2427-4847-8E7B-A24F1FC75D4C}" dt="2026-03-05T14:58:53.020" v="72" actId="478"/>
          <ac:spMkLst>
            <pc:docMk/>
            <pc:sldMk cId="2588888892" sldId="279"/>
            <ac:spMk id="2" creationId="{2C006DF6-C1DA-23DB-2B8C-A240AFEB2B0C}"/>
          </ac:spMkLst>
        </pc:spChg>
      </pc:sldChg>
      <pc:sldChg chg="add del">
        <pc:chgData name="Ellis Pettigrew" userId="07e32582-f672-40ce-bb24-0cb476c4e5c6" providerId="ADAL" clId="{30D429BC-2427-4847-8E7B-A24F1FC75D4C}" dt="2026-03-05T14:58:42.846" v="69" actId="47"/>
        <pc:sldMkLst>
          <pc:docMk/>
          <pc:sldMk cId="4141147758" sldId="430"/>
        </pc:sldMkLst>
      </pc:sldChg>
      <pc:sldChg chg="add del">
        <pc:chgData name="Ellis Pettigrew" userId="07e32582-f672-40ce-bb24-0cb476c4e5c6" providerId="ADAL" clId="{30D429BC-2427-4847-8E7B-A24F1FC75D4C}" dt="2026-03-05T14:58:50.737" v="71" actId="47"/>
        <pc:sldMkLst>
          <pc:docMk/>
          <pc:sldMk cId="3593643807" sldId="431"/>
        </pc:sldMkLst>
      </pc:sldChg>
      <pc:sldChg chg="add">
        <pc:chgData name="Ellis Pettigrew" userId="07e32582-f672-40ce-bb24-0cb476c4e5c6" providerId="ADAL" clId="{30D429BC-2427-4847-8E7B-A24F1FC75D4C}" dt="2026-02-18T10:54:57.258" v="6"/>
        <pc:sldMkLst>
          <pc:docMk/>
          <pc:sldMk cId="464600160" sldId="433"/>
        </pc:sldMkLst>
      </pc:sldChg>
      <pc:sldChg chg="ord">
        <pc:chgData name="Ellis Pettigrew" userId="07e32582-f672-40ce-bb24-0cb476c4e5c6" providerId="ADAL" clId="{30D429BC-2427-4847-8E7B-A24F1FC75D4C}" dt="2026-02-18T11:13:59.299" v="54"/>
        <pc:sldMkLst>
          <pc:docMk/>
          <pc:sldMk cId="3508570710" sldId="520"/>
        </pc:sldMkLst>
      </pc:sldChg>
      <pc:sldChg chg="addSp delSp modSp mod">
        <pc:chgData name="Ellis Pettigrew" userId="07e32582-f672-40ce-bb24-0cb476c4e5c6" providerId="ADAL" clId="{30D429BC-2427-4847-8E7B-A24F1FC75D4C}" dt="2026-02-18T10:59:34.605" v="23" actId="1076"/>
        <pc:sldMkLst>
          <pc:docMk/>
          <pc:sldMk cId="2283808126" sldId="529"/>
        </pc:sldMkLst>
        <pc:spChg chg="add mod">
          <ac:chgData name="Ellis Pettigrew" userId="07e32582-f672-40ce-bb24-0cb476c4e5c6" providerId="ADAL" clId="{30D429BC-2427-4847-8E7B-A24F1FC75D4C}" dt="2026-02-18T10:59:34.605" v="23" actId="1076"/>
          <ac:spMkLst>
            <pc:docMk/>
            <pc:sldMk cId="2283808126" sldId="529"/>
            <ac:spMk id="3" creationId="{FDF9FB6C-9F4B-945F-2DE1-943AAB9B89DC}"/>
          </ac:spMkLst>
        </pc:spChg>
      </pc:sldChg>
      <pc:sldChg chg="modSp add mod">
        <pc:chgData name="Ellis Pettigrew" userId="07e32582-f672-40ce-bb24-0cb476c4e5c6" providerId="ADAL" clId="{30D429BC-2427-4847-8E7B-A24F1FC75D4C}" dt="2026-02-18T11:00:54.291" v="41" actId="20577"/>
        <pc:sldMkLst>
          <pc:docMk/>
          <pc:sldMk cId="767945421" sldId="533"/>
        </pc:sldMkLst>
        <pc:spChg chg="mod">
          <ac:chgData name="Ellis Pettigrew" userId="07e32582-f672-40ce-bb24-0cb476c4e5c6" providerId="ADAL" clId="{30D429BC-2427-4847-8E7B-A24F1FC75D4C}" dt="2026-02-18T11:00:54.291" v="41" actId="20577"/>
          <ac:spMkLst>
            <pc:docMk/>
            <pc:sldMk cId="767945421" sldId="533"/>
            <ac:spMk id="3" creationId="{9FDDA9BB-D01E-E785-C554-4186A87DFC0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B7BA99-6CDD-4BB3-832F-AD986AC35900}" type="datetimeFigureOut">
              <a:rPr lang="en-GB" smtClean="0"/>
              <a:t>05/03/2026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39D503-53A0-4D52-9809-15E68AA0E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290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In 2002, Magnus was visiting Malawi while the country was in the grip of famine. It was here he met Emma, a mother who was dying and who was surrounded by her six children.  </a:t>
            </a:r>
          </a:p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Emma’s husband had died a year previously, killed by AIDS, the same disease that was now about to steal her from her children.  </a:t>
            </a:r>
          </a:p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Magnus tried to lift the atmosphere by asking 14-year-old Edward, Emma’s eldest child, what his hopes and ambitions were.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F3AA-883F-407C-929C-9BBAB68AAFC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9749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92EBCE-696E-4FFF-8E46-A0A654B9B61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700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F89CE-9282-DA42-F3A8-7A43D4CD8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645003-9972-93FE-CC34-6ACCF104E5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7E8713-F4D5-2985-8291-91D84D852C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710DBC-E4B6-8CA3-BE68-578EAAC706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F3AA-883F-407C-929C-9BBAB68AAFC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654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9CA6B-11C6-4568-9CCA-9471A29A19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B4D265-E232-493A-ABE7-234F24C2B3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A1539-2374-41B2-942C-ED6B803B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12CE7-DF55-482B-9DAB-2631D9DC2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EC261-8774-499F-8013-906F815A3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8052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BDEBC-7A8D-4B35-A555-F14152398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39962-21C1-4BA1-B685-E4876F4A28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A4AB0-C279-4D36-B79A-306FCADAD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A4A0DA-11D8-4884-B94B-E4EB7BF59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C85126-5A6A-4E34-A946-E40461A87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517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3CA063-E040-45DC-A27C-ED9300D0B3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13EA9C-53B8-4796-86ED-4EFF907979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E7B31-0D38-44AE-8513-D84F71F22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E1975F-2F0B-415D-BEA0-5D5673539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22EF7-BCF3-467A-855A-342616F7A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9698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8933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E9DC3-6DD3-4C48-9395-1201EC677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06DEA-4671-4D31-8BC6-F78824E067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A21BE-7D7E-4A74-A463-B18E0EBE8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13B7CC-6220-4CA4-97B7-BA325B85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89024E-56AE-4191-8445-FB5F42447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6895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E7911-7DC8-4E77-8153-050796508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28C0D9-6B8C-4F6D-A29A-A6C406F4BA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379A0-3239-46D5-AF92-84C5E6A72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1D53C-C0A3-4B45-B768-8A244436E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BC745-801A-4C2C-99EB-A58475342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448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ADBE4-8556-451F-8262-2DBA709D7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E0DCC-C4F9-4EEC-A342-3CE325EAA3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F7906-A73B-4BA8-8263-E17B9B1C6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D89B78-4AF1-4BC2-8A82-252F6A444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76A7AE-845B-4E98-85F0-EF7643664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3980D7-558E-4DCF-AC52-CAA89165B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579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F5825-4E59-4E3F-8E18-2F77DE984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F6B334-EAB2-4E3F-B6DB-67AEDEC6E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47993-D36B-4530-AA42-4A633C0045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80D17A-C466-4FF8-86E7-3FA2394B91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C179F0-0EE1-4B00-877A-9BE0224615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595569-D171-48E6-9CB4-CBD848DB2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8C8845-F5DB-427C-99D4-88F46A15B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C1A82A-9914-4C7E-A0BC-571B53DCB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879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ABCC9-96A6-4EC7-8FA6-53A5FB88D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B381DB-174C-4BC9-B927-153C0E841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10973D-6405-4D75-BC77-4FA5964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145CC4-E6EA-4AD4-8E59-F5E0A185C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6039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F71356-D6DE-4061-831E-DE609F18C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63F9A5-1B98-4A16-A8FE-3ABABC942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80EBF9-3CFE-4620-8985-6F43CC1F1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780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01C72-E80D-4253-A5E9-3D82BAB01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FF6E45-5F7E-4770-973D-ACBF4482C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734F97-5BE7-4125-A2EB-05FD403E1A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A06540-D843-45E9-9C9F-003F0D5E0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83687-A26C-49C9-9883-70FACDA48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E15829-4D0F-4F44-A219-77D696F1E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4771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743D4-5B9F-4E03-8AAF-9C3A6ADDA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650F49-EFA8-421F-882E-E0F0AFA6AD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7E3B0C-FFA5-4A63-98C2-A997C376AE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42C082-1063-49B7-B721-26B3BFFAC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7ADE6C-BA3B-4F9F-899A-3BA86F640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B7E406-479E-4D14-9734-18C25EB91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846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C459A5-A105-4CEF-B5AF-7FE40C831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2E5ADA-076E-4C88-B97F-2C6DED2EE3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E8703-9A65-4C00-A35C-2A50270327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33A7C-FFBF-4FEB-B7F0-5E399178DD45}" type="datetimeFigureOut">
              <a:rPr lang="en-GB" smtClean="0"/>
              <a:t>05/03/2026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22545B-6958-43BC-ADCB-0CF7A48306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AD2C77-BB31-45B0-8748-5D3B76819C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6270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71287" y="1141074"/>
            <a:ext cx="4049427" cy="4575853"/>
          </a:xfrm>
          <a:custGeom>
            <a:avLst/>
            <a:gdLst/>
            <a:ahLst/>
            <a:cxnLst/>
            <a:rect l="l" t="t" r="r" b="b"/>
            <a:pathLst>
              <a:path w="6074140" h="6863779">
                <a:moveTo>
                  <a:pt x="0" y="0"/>
                </a:moveTo>
                <a:lnTo>
                  <a:pt x="6074140" y="0"/>
                </a:lnTo>
                <a:lnTo>
                  <a:pt x="6074140" y="6863778"/>
                </a:lnTo>
                <a:lnTo>
                  <a:pt x="0" y="68637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800"/>
          </a:p>
        </p:txBody>
      </p:sp>
    </p:spTree>
    <p:extLst>
      <p:ext uri="{BB962C8B-B14F-4D97-AF65-F5344CB8AC3E}">
        <p14:creationId xmlns:p14="http://schemas.microsoft.com/office/powerpoint/2010/main" val="2404955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3542E18D-4EE0-6DD5-1268-77561EAE75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805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5383F-AC0D-1043-A971-4644993E8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lendar with a group of children holding cups&#10;&#10;AI-generated content may be incorrect.">
            <a:extLst>
              <a:ext uri="{FF2B5EF4-FFF2-40B4-BE49-F238E27FC236}">
                <a16:creationId xmlns:a16="http://schemas.microsoft.com/office/drawing/2014/main" id="{3EF9F932-B74E-4C66-2D50-A26B7A3B1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49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620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239517-8CA8-8DD2-1065-A4A2EA77C5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788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3B797C-22AC-FA97-49FC-505F0F0C3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oung child in a uniform&#10;&#10;AI-generated content may be incorrect.">
            <a:extLst>
              <a:ext uri="{FF2B5EF4-FFF2-40B4-BE49-F238E27FC236}">
                <a16:creationId xmlns:a16="http://schemas.microsoft.com/office/drawing/2014/main" id="{03A2553C-7874-D13B-48EA-A130F17D90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1227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apers with text and images&#10;&#10;AI-generated content may be incorrect.">
            <a:extLst>
              <a:ext uri="{FF2B5EF4-FFF2-40B4-BE49-F238E27FC236}">
                <a16:creationId xmlns:a16="http://schemas.microsoft.com/office/drawing/2014/main" id="{5FF30AAA-1D74-AD44-E4EF-A4C4D3740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888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2AB129-36B9-2875-ADF0-3D0B6F7B9E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600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DF9FB6C-9F4B-945F-2DE1-943AAB9B89DC}"/>
              </a:ext>
            </a:extLst>
          </p:cNvPr>
          <p:cNvSpPr txBox="1"/>
          <p:nvPr/>
        </p:nvSpPr>
        <p:spPr>
          <a:xfrm>
            <a:off x="2173341" y="2763433"/>
            <a:ext cx="7845317" cy="133113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GB" sz="4200" dirty="0">
                <a:solidFill>
                  <a:schemeClr val="bg1"/>
                </a:solidFill>
                <a:latin typeface="Campton ExtraBold"/>
              </a:rPr>
              <a:t>What are the different ways you can pray?</a:t>
            </a:r>
            <a:endParaRPr lang="en-US" dirty="0">
              <a:solidFill>
                <a:schemeClr val="bg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3808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4D6DE2-5B47-AFBC-E850-E0BA36A32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FDDA9BB-D01E-E785-C554-4186A87DFC0F}"/>
              </a:ext>
            </a:extLst>
          </p:cNvPr>
          <p:cNvSpPr txBox="1"/>
          <p:nvPr/>
        </p:nvSpPr>
        <p:spPr>
          <a:xfrm>
            <a:off x="2173341" y="2763433"/>
            <a:ext cx="7845317" cy="7155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GB" sz="4200" dirty="0">
                <a:solidFill>
                  <a:schemeClr val="bg1"/>
                </a:solidFill>
                <a:latin typeface="Campton ExtraBold"/>
              </a:rPr>
              <a:t>Let’s pray</a:t>
            </a:r>
            <a:endParaRPr lang="en-US" dirty="0">
              <a:solidFill>
                <a:schemeClr val="bg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7945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food, sandwich, snack food&#10;&#10;Description automatically generated">
            <a:extLst>
              <a:ext uri="{FF2B5EF4-FFF2-40B4-BE49-F238E27FC236}">
                <a16:creationId xmlns:a16="http://schemas.microsoft.com/office/drawing/2014/main" id="{69841ABF-17AC-5D02-5EFD-C8B936749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154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3DF525C-DA0B-80EA-3F0F-A78C1E232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027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368A9FA-01AD-4A8B-B160-8F1FD3F829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017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E49596-C6A9-951E-74D2-F1B88F0C9094}"/>
              </a:ext>
            </a:extLst>
          </p:cNvPr>
          <p:cNvSpPr txBox="1"/>
          <p:nvPr/>
        </p:nvSpPr>
        <p:spPr>
          <a:xfrm>
            <a:off x="-194323" y="2012948"/>
            <a:ext cx="784531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GB" sz="4200">
                <a:solidFill>
                  <a:schemeClr val="bg1"/>
                </a:solidFill>
                <a:latin typeface="Campton ExtraBold" panose="00000900000000000000" pitchFamily="50" charset="0"/>
              </a:rPr>
              <a:t>“I would like to have</a:t>
            </a:r>
            <a:br>
              <a:rPr lang="en-GB" sz="4200">
                <a:solidFill>
                  <a:schemeClr val="bg1"/>
                </a:solidFill>
                <a:latin typeface="Campton ExtraBold" panose="00000900000000000000" pitchFamily="50" charset="0"/>
              </a:rPr>
            </a:br>
            <a:r>
              <a:rPr lang="en-GB" sz="4200">
                <a:solidFill>
                  <a:schemeClr val="bg1"/>
                </a:solidFill>
                <a:latin typeface="Campton ExtraBold" panose="00000900000000000000" pitchFamily="50" charset="0"/>
              </a:rPr>
              <a:t>enough food to eat and</a:t>
            </a:r>
          </a:p>
          <a:p>
            <a:pPr algn="ctr">
              <a:lnSpc>
                <a:spcPts val="4800"/>
              </a:lnSpc>
            </a:pPr>
            <a:r>
              <a:rPr lang="en-GB" sz="4200">
                <a:solidFill>
                  <a:schemeClr val="bg1"/>
                </a:solidFill>
                <a:latin typeface="Campton ExtraBold" panose="00000900000000000000" pitchFamily="50" charset="0"/>
              </a:rPr>
              <a:t>I would like to go to</a:t>
            </a:r>
          </a:p>
          <a:p>
            <a:pPr algn="ctr">
              <a:lnSpc>
                <a:spcPts val="4800"/>
              </a:lnSpc>
            </a:pPr>
            <a:r>
              <a:rPr lang="en-GB" sz="4200">
                <a:solidFill>
                  <a:schemeClr val="bg1"/>
                </a:solidFill>
                <a:latin typeface="Campton ExtraBold" panose="00000900000000000000" pitchFamily="50" charset="0"/>
              </a:rPr>
              <a:t>school one day.”</a:t>
            </a:r>
          </a:p>
          <a:p>
            <a:pPr algn="ctr">
              <a:lnSpc>
                <a:spcPts val="4800"/>
              </a:lnSpc>
            </a:pPr>
            <a:r>
              <a:rPr lang="en-GB" sz="2400">
                <a:solidFill>
                  <a:schemeClr val="bg1"/>
                </a:solidFill>
                <a:latin typeface="Campton ExtraBold" panose="00000900000000000000" pitchFamily="50" charset="0"/>
              </a:rPr>
              <a:t>Edward, Malawi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398E1C27-2CE0-31F6-896D-A599ED0F2E20}"/>
              </a:ext>
            </a:extLst>
          </p:cNvPr>
          <p:cNvSpPr/>
          <p:nvPr/>
        </p:nvSpPr>
        <p:spPr>
          <a:xfrm>
            <a:off x="-88487" y="951930"/>
            <a:ext cx="12411104" cy="5363204"/>
          </a:xfrm>
          <a:custGeom>
            <a:avLst/>
            <a:gdLst>
              <a:gd name="connsiteX0" fmla="*/ 0 w 16324288"/>
              <a:gd name="connsiteY0" fmla="*/ 485443 h 6711136"/>
              <a:gd name="connsiteX1" fmla="*/ 5711252 w 16324288"/>
              <a:gd name="connsiteY1" fmla="*/ 635345 h 6711136"/>
              <a:gd name="connsiteX2" fmla="*/ 10163331 w 16324288"/>
              <a:gd name="connsiteY2" fmla="*/ 6706361 h 6711136"/>
              <a:gd name="connsiteX3" fmla="*/ 16324288 w 16324288"/>
              <a:gd name="connsiteY3" fmla="*/ 1639686 h 6711136"/>
              <a:gd name="connsiteX0" fmla="*/ 0 w 16257386"/>
              <a:gd name="connsiteY0" fmla="*/ 2575767 h 6163192"/>
              <a:gd name="connsiteX1" fmla="*/ 5644350 w 16257386"/>
              <a:gd name="connsiteY1" fmla="*/ 87401 h 6163192"/>
              <a:gd name="connsiteX2" fmla="*/ 10096429 w 16257386"/>
              <a:gd name="connsiteY2" fmla="*/ 6158417 h 6163192"/>
              <a:gd name="connsiteX3" fmla="*/ 16257386 w 16257386"/>
              <a:gd name="connsiteY3" fmla="*/ 1091742 h 6163192"/>
              <a:gd name="connsiteX0" fmla="*/ 0 w 16257386"/>
              <a:gd name="connsiteY0" fmla="*/ 2634816 h 6222241"/>
              <a:gd name="connsiteX1" fmla="*/ 5644350 w 16257386"/>
              <a:gd name="connsiteY1" fmla="*/ 146450 h 6222241"/>
              <a:gd name="connsiteX2" fmla="*/ 10096429 w 16257386"/>
              <a:gd name="connsiteY2" fmla="*/ 6217466 h 6222241"/>
              <a:gd name="connsiteX3" fmla="*/ 16257386 w 16257386"/>
              <a:gd name="connsiteY3" fmla="*/ 1150791 h 6222241"/>
              <a:gd name="connsiteX0" fmla="*/ 0 w 16257386"/>
              <a:gd name="connsiteY0" fmla="*/ 1484025 h 5071450"/>
              <a:gd name="connsiteX1" fmla="*/ 5871820 w 16257386"/>
              <a:gd name="connsiteY1" fmla="*/ 2168291 h 5071450"/>
              <a:gd name="connsiteX2" fmla="*/ 10096429 w 16257386"/>
              <a:gd name="connsiteY2" fmla="*/ 5066675 h 5071450"/>
              <a:gd name="connsiteX3" fmla="*/ 16257386 w 16257386"/>
              <a:gd name="connsiteY3" fmla="*/ 0 h 5071450"/>
              <a:gd name="connsiteX0" fmla="*/ 0 w 16257386"/>
              <a:gd name="connsiteY0" fmla="*/ 1484025 h 5071450"/>
              <a:gd name="connsiteX1" fmla="*/ 5871820 w 16257386"/>
              <a:gd name="connsiteY1" fmla="*/ 2168291 h 5071450"/>
              <a:gd name="connsiteX2" fmla="*/ 10096429 w 16257386"/>
              <a:gd name="connsiteY2" fmla="*/ 5066675 h 5071450"/>
              <a:gd name="connsiteX3" fmla="*/ 16257386 w 16257386"/>
              <a:gd name="connsiteY3" fmla="*/ 0 h 5071450"/>
              <a:gd name="connsiteX0" fmla="*/ 0 w 16257386"/>
              <a:gd name="connsiteY0" fmla="*/ 1484025 h 2306078"/>
              <a:gd name="connsiteX1" fmla="*/ 5871820 w 16257386"/>
              <a:gd name="connsiteY1" fmla="*/ 2168291 h 2306078"/>
              <a:gd name="connsiteX2" fmla="*/ 11126732 w 16257386"/>
              <a:gd name="connsiteY2" fmla="*/ 2293248 h 2306078"/>
              <a:gd name="connsiteX3" fmla="*/ 16257386 w 16257386"/>
              <a:gd name="connsiteY3" fmla="*/ 0 h 2306078"/>
              <a:gd name="connsiteX0" fmla="*/ 0 w 16244006"/>
              <a:gd name="connsiteY0" fmla="*/ 34280 h 916477"/>
              <a:gd name="connsiteX1" fmla="*/ 5871820 w 16244006"/>
              <a:gd name="connsiteY1" fmla="*/ 718546 h 916477"/>
              <a:gd name="connsiteX2" fmla="*/ 11126732 w 16244006"/>
              <a:gd name="connsiteY2" fmla="*/ 843503 h 916477"/>
              <a:gd name="connsiteX3" fmla="*/ 16244006 w 16244006"/>
              <a:gd name="connsiteY3" fmla="*/ 0 h 916477"/>
              <a:gd name="connsiteX0" fmla="*/ 0 w 16227002"/>
              <a:gd name="connsiteY0" fmla="*/ 0 h 3320525"/>
              <a:gd name="connsiteX1" fmla="*/ 5854816 w 16227002"/>
              <a:gd name="connsiteY1" fmla="*/ 3087376 h 3320525"/>
              <a:gd name="connsiteX2" fmla="*/ 11109728 w 16227002"/>
              <a:gd name="connsiteY2" fmla="*/ 3212333 h 3320525"/>
              <a:gd name="connsiteX3" fmla="*/ 16227002 w 16227002"/>
              <a:gd name="connsiteY3" fmla="*/ 2368830 h 3320525"/>
              <a:gd name="connsiteX0" fmla="*/ 0 w 16227002"/>
              <a:gd name="connsiteY0" fmla="*/ 0 h 3320525"/>
              <a:gd name="connsiteX1" fmla="*/ 5854816 w 16227002"/>
              <a:gd name="connsiteY1" fmla="*/ 3087376 h 3320525"/>
              <a:gd name="connsiteX2" fmla="*/ 11109728 w 16227002"/>
              <a:gd name="connsiteY2" fmla="*/ 3212333 h 3320525"/>
              <a:gd name="connsiteX3" fmla="*/ 16227002 w 16227002"/>
              <a:gd name="connsiteY3" fmla="*/ 2368830 h 3320525"/>
              <a:gd name="connsiteX0" fmla="*/ 0 w 16227002"/>
              <a:gd name="connsiteY0" fmla="*/ 0 h 4402562"/>
              <a:gd name="connsiteX1" fmla="*/ 5854816 w 16227002"/>
              <a:gd name="connsiteY1" fmla="*/ 3087376 h 4402562"/>
              <a:gd name="connsiteX2" fmla="*/ 9732366 w 16227002"/>
              <a:gd name="connsiteY2" fmla="*/ 4387186 h 4402562"/>
              <a:gd name="connsiteX3" fmla="*/ 16227002 w 16227002"/>
              <a:gd name="connsiteY3" fmla="*/ 2368830 h 4402562"/>
              <a:gd name="connsiteX0" fmla="*/ 0 w 16227002"/>
              <a:gd name="connsiteY0" fmla="*/ 0 h 4487807"/>
              <a:gd name="connsiteX1" fmla="*/ 5769794 w 16227002"/>
              <a:gd name="connsiteY1" fmla="*/ 4128724 h 4487807"/>
              <a:gd name="connsiteX2" fmla="*/ 9732366 w 16227002"/>
              <a:gd name="connsiteY2" fmla="*/ 4387186 h 4487807"/>
              <a:gd name="connsiteX3" fmla="*/ 16227002 w 16227002"/>
              <a:gd name="connsiteY3" fmla="*/ 2368830 h 4487807"/>
              <a:gd name="connsiteX0" fmla="*/ 0 w 16209998"/>
              <a:gd name="connsiteY0" fmla="*/ 141085 h 4628892"/>
              <a:gd name="connsiteX1" fmla="*/ 5769794 w 16209998"/>
              <a:gd name="connsiteY1" fmla="*/ 4269809 h 4628892"/>
              <a:gd name="connsiteX2" fmla="*/ 9732366 w 16209998"/>
              <a:gd name="connsiteY2" fmla="*/ 4528271 h 4628892"/>
              <a:gd name="connsiteX3" fmla="*/ 16209998 w 16209998"/>
              <a:gd name="connsiteY3" fmla="*/ 0 h 4628892"/>
              <a:gd name="connsiteX0" fmla="*/ 0 w 16209998"/>
              <a:gd name="connsiteY0" fmla="*/ 141085 h 4628892"/>
              <a:gd name="connsiteX1" fmla="*/ 5769794 w 16209998"/>
              <a:gd name="connsiteY1" fmla="*/ 4269809 h 4628892"/>
              <a:gd name="connsiteX2" fmla="*/ 9732366 w 16209998"/>
              <a:gd name="connsiteY2" fmla="*/ 4528271 h 4628892"/>
              <a:gd name="connsiteX3" fmla="*/ 16209998 w 16209998"/>
              <a:gd name="connsiteY3" fmla="*/ 0 h 4628892"/>
              <a:gd name="connsiteX0" fmla="*/ 0 w 16244007"/>
              <a:gd name="connsiteY0" fmla="*/ 648408 h 4592015"/>
              <a:gd name="connsiteX1" fmla="*/ 5803803 w 16244007"/>
              <a:gd name="connsiteY1" fmla="*/ 4269809 h 4592015"/>
              <a:gd name="connsiteX2" fmla="*/ 9766375 w 16244007"/>
              <a:gd name="connsiteY2" fmla="*/ 4528271 h 4592015"/>
              <a:gd name="connsiteX3" fmla="*/ 16244007 w 16244007"/>
              <a:gd name="connsiteY3" fmla="*/ 0 h 4592015"/>
              <a:gd name="connsiteX0" fmla="*/ 0 w 16227003"/>
              <a:gd name="connsiteY0" fmla="*/ 327993 h 4271600"/>
              <a:gd name="connsiteX1" fmla="*/ 5803803 w 16227003"/>
              <a:gd name="connsiteY1" fmla="*/ 3949394 h 4271600"/>
              <a:gd name="connsiteX2" fmla="*/ 9766375 w 16227003"/>
              <a:gd name="connsiteY2" fmla="*/ 4207856 h 4271600"/>
              <a:gd name="connsiteX3" fmla="*/ 16227003 w 16227003"/>
              <a:gd name="connsiteY3" fmla="*/ 0 h 4271600"/>
              <a:gd name="connsiteX0" fmla="*/ 0 w 16320087"/>
              <a:gd name="connsiteY0" fmla="*/ 8387952 h 8890605"/>
              <a:gd name="connsiteX1" fmla="*/ 5896887 w 16320087"/>
              <a:gd name="connsiteY1" fmla="*/ 3949394 h 8890605"/>
              <a:gd name="connsiteX2" fmla="*/ 9859459 w 16320087"/>
              <a:gd name="connsiteY2" fmla="*/ 4207856 h 8890605"/>
              <a:gd name="connsiteX3" fmla="*/ 16320087 w 16320087"/>
              <a:gd name="connsiteY3" fmla="*/ 0 h 8890605"/>
              <a:gd name="connsiteX0" fmla="*/ 0 w 16320087"/>
              <a:gd name="connsiteY0" fmla="*/ 8387952 h 8387952"/>
              <a:gd name="connsiteX1" fmla="*/ 5896887 w 16320087"/>
              <a:gd name="connsiteY1" fmla="*/ 3949394 h 8387952"/>
              <a:gd name="connsiteX2" fmla="*/ 9859459 w 16320087"/>
              <a:gd name="connsiteY2" fmla="*/ 4207856 h 8387952"/>
              <a:gd name="connsiteX3" fmla="*/ 16320087 w 16320087"/>
              <a:gd name="connsiteY3" fmla="*/ 0 h 8387952"/>
              <a:gd name="connsiteX0" fmla="*/ 0 w 16320087"/>
              <a:gd name="connsiteY0" fmla="*/ 8387952 h 11558603"/>
              <a:gd name="connsiteX1" fmla="*/ 5591039 w 16320087"/>
              <a:gd name="connsiteY1" fmla="*/ 11508212 h 11558603"/>
              <a:gd name="connsiteX2" fmla="*/ 9859459 w 16320087"/>
              <a:gd name="connsiteY2" fmla="*/ 4207856 h 11558603"/>
              <a:gd name="connsiteX3" fmla="*/ 16320087 w 16320087"/>
              <a:gd name="connsiteY3" fmla="*/ 0 h 11558603"/>
              <a:gd name="connsiteX0" fmla="*/ 0 w 16320087"/>
              <a:gd name="connsiteY0" fmla="*/ 8387952 h 11524335"/>
              <a:gd name="connsiteX1" fmla="*/ 5591039 w 16320087"/>
              <a:gd name="connsiteY1" fmla="*/ 11508212 h 11524335"/>
              <a:gd name="connsiteX2" fmla="*/ 11348804 w 16320087"/>
              <a:gd name="connsiteY2" fmla="*/ 6108000 h 11524335"/>
              <a:gd name="connsiteX3" fmla="*/ 16320087 w 16320087"/>
              <a:gd name="connsiteY3" fmla="*/ 0 h 11524335"/>
              <a:gd name="connsiteX0" fmla="*/ 0 w 16320087"/>
              <a:gd name="connsiteY0" fmla="*/ 8387952 h 11524335"/>
              <a:gd name="connsiteX1" fmla="*/ 5591039 w 16320087"/>
              <a:gd name="connsiteY1" fmla="*/ 11508212 h 11524335"/>
              <a:gd name="connsiteX2" fmla="*/ 11348804 w 16320087"/>
              <a:gd name="connsiteY2" fmla="*/ 6108000 h 11524335"/>
              <a:gd name="connsiteX3" fmla="*/ 16320087 w 16320087"/>
              <a:gd name="connsiteY3" fmla="*/ 0 h 11524335"/>
              <a:gd name="connsiteX0" fmla="*/ 0 w 16320087"/>
              <a:gd name="connsiteY0" fmla="*/ 8387952 h 11524335"/>
              <a:gd name="connsiteX1" fmla="*/ 5591039 w 16320087"/>
              <a:gd name="connsiteY1" fmla="*/ 11508212 h 11524335"/>
              <a:gd name="connsiteX2" fmla="*/ 11348804 w 16320087"/>
              <a:gd name="connsiteY2" fmla="*/ 6108000 h 11524335"/>
              <a:gd name="connsiteX3" fmla="*/ 16320087 w 16320087"/>
              <a:gd name="connsiteY3" fmla="*/ 0 h 11524335"/>
              <a:gd name="connsiteX0" fmla="*/ 0 w 16586041"/>
              <a:gd name="connsiteY0" fmla="*/ 7615367 h 10751750"/>
              <a:gd name="connsiteX1" fmla="*/ 5591039 w 16586041"/>
              <a:gd name="connsiteY1" fmla="*/ 10735627 h 10751750"/>
              <a:gd name="connsiteX2" fmla="*/ 11348804 w 16586041"/>
              <a:gd name="connsiteY2" fmla="*/ 5335415 h 10751750"/>
              <a:gd name="connsiteX3" fmla="*/ 16586041 w 16586041"/>
              <a:gd name="connsiteY3" fmla="*/ 0 h 10751750"/>
              <a:gd name="connsiteX0" fmla="*/ 0 w 16586041"/>
              <a:gd name="connsiteY0" fmla="*/ 7615367 h 10751750"/>
              <a:gd name="connsiteX1" fmla="*/ 5591039 w 16586041"/>
              <a:gd name="connsiteY1" fmla="*/ 10735627 h 10751750"/>
              <a:gd name="connsiteX2" fmla="*/ 11348804 w 16586041"/>
              <a:gd name="connsiteY2" fmla="*/ 5335415 h 10751750"/>
              <a:gd name="connsiteX3" fmla="*/ 16586041 w 16586041"/>
              <a:gd name="connsiteY3" fmla="*/ 0 h 10751750"/>
              <a:gd name="connsiteX0" fmla="*/ 0 w 16586041"/>
              <a:gd name="connsiteY0" fmla="*/ 7615367 h 10960072"/>
              <a:gd name="connsiteX1" fmla="*/ 5378276 w 16586041"/>
              <a:gd name="connsiteY1" fmla="*/ 10944435 h 10960072"/>
              <a:gd name="connsiteX2" fmla="*/ 11348804 w 16586041"/>
              <a:gd name="connsiteY2" fmla="*/ 5335415 h 10960072"/>
              <a:gd name="connsiteX3" fmla="*/ 16586041 w 16586041"/>
              <a:gd name="connsiteY3" fmla="*/ 0 h 10960072"/>
              <a:gd name="connsiteX0" fmla="*/ 0 w 16586041"/>
              <a:gd name="connsiteY0" fmla="*/ 7615367 h 10963994"/>
              <a:gd name="connsiteX1" fmla="*/ 5378276 w 16586041"/>
              <a:gd name="connsiteY1" fmla="*/ 10944435 h 10963994"/>
              <a:gd name="connsiteX2" fmla="*/ 11348804 w 16586041"/>
              <a:gd name="connsiteY2" fmla="*/ 5335415 h 10963994"/>
              <a:gd name="connsiteX3" fmla="*/ 16586041 w 16586041"/>
              <a:gd name="connsiteY3" fmla="*/ 0 h 10963994"/>
              <a:gd name="connsiteX0" fmla="*/ 0 w 16532850"/>
              <a:gd name="connsiteY0" fmla="*/ 8158266 h 10976745"/>
              <a:gd name="connsiteX1" fmla="*/ 5325085 w 16532850"/>
              <a:gd name="connsiteY1" fmla="*/ 10944435 h 10976745"/>
              <a:gd name="connsiteX2" fmla="*/ 11295613 w 16532850"/>
              <a:gd name="connsiteY2" fmla="*/ 5335415 h 10976745"/>
              <a:gd name="connsiteX3" fmla="*/ 16532850 w 16532850"/>
              <a:gd name="connsiteY3" fmla="*/ 0 h 10976745"/>
              <a:gd name="connsiteX0" fmla="*/ 0 w 16532850"/>
              <a:gd name="connsiteY0" fmla="*/ 8158266 h 11329618"/>
              <a:gd name="connsiteX1" fmla="*/ 5258597 w 16532850"/>
              <a:gd name="connsiteY1" fmla="*/ 11299406 h 11329618"/>
              <a:gd name="connsiteX2" fmla="*/ 11295613 w 16532850"/>
              <a:gd name="connsiteY2" fmla="*/ 5335415 h 11329618"/>
              <a:gd name="connsiteX3" fmla="*/ 16532850 w 16532850"/>
              <a:gd name="connsiteY3" fmla="*/ 0 h 11329618"/>
              <a:gd name="connsiteX0" fmla="*/ 0 w 16532850"/>
              <a:gd name="connsiteY0" fmla="*/ 8158266 h 11355453"/>
              <a:gd name="connsiteX1" fmla="*/ 5258597 w 16532850"/>
              <a:gd name="connsiteY1" fmla="*/ 11299406 h 11355453"/>
              <a:gd name="connsiteX2" fmla="*/ 11295613 w 16532850"/>
              <a:gd name="connsiteY2" fmla="*/ 5335415 h 11355453"/>
              <a:gd name="connsiteX3" fmla="*/ 16532850 w 16532850"/>
              <a:gd name="connsiteY3" fmla="*/ 0 h 11355453"/>
              <a:gd name="connsiteX0" fmla="*/ 0 w 16532850"/>
              <a:gd name="connsiteY0" fmla="*/ 8158266 h 11327168"/>
              <a:gd name="connsiteX1" fmla="*/ 5258597 w 16532850"/>
              <a:gd name="connsiteY1" fmla="*/ 11299406 h 11327168"/>
              <a:gd name="connsiteX2" fmla="*/ 11295613 w 16532850"/>
              <a:gd name="connsiteY2" fmla="*/ 5335415 h 11327168"/>
              <a:gd name="connsiteX3" fmla="*/ 16532850 w 16532850"/>
              <a:gd name="connsiteY3" fmla="*/ 0 h 11327168"/>
              <a:gd name="connsiteX0" fmla="*/ 0 w 16785507"/>
              <a:gd name="connsiteY0" fmla="*/ 8220909 h 11389811"/>
              <a:gd name="connsiteX1" fmla="*/ 5258597 w 16785507"/>
              <a:gd name="connsiteY1" fmla="*/ 11362049 h 11389811"/>
              <a:gd name="connsiteX2" fmla="*/ 11295613 w 16785507"/>
              <a:gd name="connsiteY2" fmla="*/ 5398058 h 11389811"/>
              <a:gd name="connsiteX3" fmla="*/ 16785507 w 16785507"/>
              <a:gd name="connsiteY3" fmla="*/ 0 h 11389811"/>
              <a:gd name="connsiteX0" fmla="*/ 0 w 16785507"/>
              <a:gd name="connsiteY0" fmla="*/ 8220909 h 11389811"/>
              <a:gd name="connsiteX1" fmla="*/ 5258597 w 16785507"/>
              <a:gd name="connsiteY1" fmla="*/ 11362049 h 11389811"/>
              <a:gd name="connsiteX2" fmla="*/ 11295613 w 16785507"/>
              <a:gd name="connsiteY2" fmla="*/ 5398058 h 11389811"/>
              <a:gd name="connsiteX3" fmla="*/ 16785507 w 16785507"/>
              <a:gd name="connsiteY3" fmla="*/ 0 h 11389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85507" h="11389811">
                <a:moveTo>
                  <a:pt x="0" y="8220909"/>
                </a:moveTo>
                <a:cubicBezTo>
                  <a:pt x="1491389" y="6628781"/>
                  <a:pt x="2870680" y="11811643"/>
                  <a:pt x="5258597" y="11362049"/>
                </a:cubicBezTo>
                <a:cubicBezTo>
                  <a:pt x="7646514" y="10912455"/>
                  <a:pt x="6149151" y="8258371"/>
                  <a:pt x="11295613" y="5398058"/>
                </a:cubicBezTo>
                <a:cubicBezTo>
                  <a:pt x="13091048" y="3519140"/>
                  <a:pt x="14257003" y="6137"/>
                  <a:pt x="16785507" y="0"/>
                </a:cubicBezTo>
              </a:path>
            </a:pathLst>
          </a:custGeom>
          <a:noFill/>
          <a:ln w="66675" cap="rnd">
            <a:solidFill>
              <a:srgbClr val="FFFFFF">
                <a:alpha val="40000"/>
              </a:srgb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93E8AB4-DACB-8B37-822B-6776416E15F9}"/>
              </a:ext>
            </a:extLst>
          </p:cNvPr>
          <p:cNvSpPr/>
          <p:nvPr/>
        </p:nvSpPr>
        <p:spPr>
          <a:xfrm rot="173577">
            <a:off x="7369812" y="1448917"/>
            <a:ext cx="4142942" cy="3960165"/>
          </a:xfrm>
          <a:custGeom>
            <a:avLst/>
            <a:gdLst/>
            <a:ahLst/>
            <a:cxnLst/>
            <a:rect l="l" t="t" r="r" b="b"/>
            <a:pathLst>
              <a:path w="5705370" h="6356958">
                <a:moveTo>
                  <a:pt x="0" y="0"/>
                </a:moveTo>
                <a:lnTo>
                  <a:pt x="5705370" y="0"/>
                </a:lnTo>
                <a:lnTo>
                  <a:pt x="5705370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619" t="-12937" r="-5499" b="-57057"/>
            </a:stretch>
          </a:blipFill>
          <a:ln w="101600">
            <a:solidFill>
              <a:schemeClr val="bg1"/>
            </a:solidFill>
            <a:miter lim="800000"/>
          </a:ln>
          <a:effectLst>
            <a:outerShdw blurRad="190500" dist="1905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760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04C96C3-7B36-FE44-4519-61EB29AFD7FE}"/>
              </a:ext>
            </a:extLst>
          </p:cNvPr>
          <p:cNvSpPr/>
          <p:nvPr/>
        </p:nvSpPr>
        <p:spPr>
          <a:xfrm>
            <a:off x="0" y="0"/>
            <a:ext cx="12226468" cy="6877388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A white arrow pointing down&#10;&#10;AI-generated content may be incorrect.">
            <a:extLst>
              <a:ext uri="{FF2B5EF4-FFF2-40B4-BE49-F238E27FC236}">
                <a16:creationId xmlns:a16="http://schemas.microsoft.com/office/drawing/2014/main" id="{00E5E597-1D1D-3F99-371D-188BE47E11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12162">
            <a:off x="2681194" y="1935363"/>
            <a:ext cx="1142045" cy="1592070"/>
          </a:xfrm>
          <a:prstGeom prst="rect">
            <a:avLst/>
          </a:prstGeom>
        </p:spPr>
      </p:pic>
      <p:pic>
        <p:nvPicPr>
          <p:cNvPr id="8" name="Picture 7" descr="A blue and black map&#10;&#10;AI-generated content may be incorrect.">
            <a:extLst>
              <a:ext uri="{FF2B5EF4-FFF2-40B4-BE49-F238E27FC236}">
                <a16:creationId xmlns:a16="http://schemas.microsoft.com/office/drawing/2014/main" id="{E5D04CDA-951F-CB6D-8C27-96A7A8941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703" y="1044344"/>
            <a:ext cx="2139632" cy="5221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77611A-2B01-ABE0-4F19-A2EB7920F26D}"/>
              </a:ext>
            </a:extLst>
          </p:cNvPr>
          <p:cNvSpPr txBox="1"/>
          <p:nvPr/>
        </p:nvSpPr>
        <p:spPr>
          <a:xfrm rot="21187452">
            <a:off x="1498101" y="1259277"/>
            <a:ext cx="4228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>
                <a:solidFill>
                  <a:schemeClr val="bg1"/>
                </a:solidFill>
                <a:latin typeface="Campton ExtraBold" panose="00000900000000000000" pitchFamily="50" charset="0"/>
              </a:rPr>
              <a:t>Malawi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F62BE9-592C-4292-4FD7-88665D5AD16C}"/>
              </a:ext>
            </a:extLst>
          </p:cNvPr>
          <p:cNvSpPr txBox="1"/>
          <p:nvPr/>
        </p:nvSpPr>
        <p:spPr>
          <a:xfrm>
            <a:off x="4186422" y="5263928"/>
            <a:ext cx="78453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100">
                <a:solidFill>
                  <a:srgbClr val="F4A81D"/>
                </a:solidFill>
                <a:latin typeface="Campton ExtraBold" panose="00000900000000000000" pitchFamily="50" charset="0"/>
              </a:rPr>
              <a:t>In 2002 we started feeding 200 children in </a:t>
            </a:r>
            <a:r>
              <a:rPr lang="en-GB" sz="4100">
                <a:solidFill>
                  <a:schemeClr val="bg1"/>
                </a:solidFill>
                <a:latin typeface="Campton ExtraBold" panose="00000900000000000000" pitchFamily="50" charset="0"/>
              </a:rPr>
              <a:t>Malawi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A98C190-1126-CB8C-F1E6-41B534C20DCB}"/>
              </a:ext>
            </a:extLst>
          </p:cNvPr>
          <p:cNvSpPr/>
          <p:nvPr/>
        </p:nvSpPr>
        <p:spPr>
          <a:xfrm>
            <a:off x="60130" y="361159"/>
            <a:ext cx="12156317" cy="4813348"/>
          </a:xfrm>
          <a:custGeom>
            <a:avLst/>
            <a:gdLst>
              <a:gd name="connsiteX0" fmla="*/ 0 w 16324288"/>
              <a:gd name="connsiteY0" fmla="*/ 485443 h 6711136"/>
              <a:gd name="connsiteX1" fmla="*/ 5711252 w 16324288"/>
              <a:gd name="connsiteY1" fmla="*/ 635345 h 6711136"/>
              <a:gd name="connsiteX2" fmla="*/ 10163331 w 16324288"/>
              <a:gd name="connsiteY2" fmla="*/ 6706361 h 6711136"/>
              <a:gd name="connsiteX3" fmla="*/ 16324288 w 16324288"/>
              <a:gd name="connsiteY3" fmla="*/ 1639686 h 6711136"/>
              <a:gd name="connsiteX0" fmla="*/ 0 w 16257386"/>
              <a:gd name="connsiteY0" fmla="*/ 2575767 h 6163192"/>
              <a:gd name="connsiteX1" fmla="*/ 5644350 w 16257386"/>
              <a:gd name="connsiteY1" fmla="*/ 87401 h 6163192"/>
              <a:gd name="connsiteX2" fmla="*/ 10096429 w 16257386"/>
              <a:gd name="connsiteY2" fmla="*/ 6158417 h 6163192"/>
              <a:gd name="connsiteX3" fmla="*/ 16257386 w 16257386"/>
              <a:gd name="connsiteY3" fmla="*/ 1091742 h 6163192"/>
              <a:gd name="connsiteX0" fmla="*/ 0 w 16257386"/>
              <a:gd name="connsiteY0" fmla="*/ 2634816 h 6222241"/>
              <a:gd name="connsiteX1" fmla="*/ 5644350 w 16257386"/>
              <a:gd name="connsiteY1" fmla="*/ 146450 h 6222241"/>
              <a:gd name="connsiteX2" fmla="*/ 10096429 w 16257386"/>
              <a:gd name="connsiteY2" fmla="*/ 6217466 h 6222241"/>
              <a:gd name="connsiteX3" fmla="*/ 16257386 w 16257386"/>
              <a:gd name="connsiteY3" fmla="*/ 1150791 h 6222241"/>
              <a:gd name="connsiteX0" fmla="*/ 0 w 16244006"/>
              <a:gd name="connsiteY0" fmla="*/ 650253 h 8554845"/>
              <a:gd name="connsiteX1" fmla="*/ 5630970 w 16244006"/>
              <a:gd name="connsiteY1" fmla="*/ 2479054 h 8554845"/>
              <a:gd name="connsiteX2" fmla="*/ 10083049 w 16244006"/>
              <a:gd name="connsiteY2" fmla="*/ 8550070 h 8554845"/>
              <a:gd name="connsiteX3" fmla="*/ 16244006 w 16244006"/>
              <a:gd name="connsiteY3" fmla="*/ 3483395 h 8554845"/>
              <a:gd name="connsiteX0" fmla="*/ 0 w 16244006"/>
              <a:gd name="connsiteY0" fmla="*/ 422281 h 8326873"/>
              <a:gd name="connsiteX1" fmla="*/ 5630970 w 16244006"/>
              <a:gd name="connsiteY1" fmla="*/ 2251082 h 8326873"/>
              <a:gd name="connsiteX2" fmla="*/ 10083049 w 16244006"/>
              <a:gd name="connsiteY2" fmla="*/ 8322098 h 8326873"/>
              <a:gd name="connsiteX3" fmla="*/ 16244006 w 16244006"/>
              <a:gd name="connsiteY3" fmla="*/ 3255423 h 8326873"/>
              <a:gd name="connsiteX0" fmla="*/ 0 w 16244006"/>
              <a:gd name="connsiteY0" fmla="*/ 582421 h 8487013"/>
              <a:gd name="connsiteX1" fmla="*/ 7597913 w 16244006"/>
              <a:gd name="connsiteY1" fmla="*/ 1586763 h 8487013"/>
              <a:gd name="connsiteX2" fmla="*/ 10083049 w 16244006"/>
              <a:gd name="connsiteY2" fmla="*/ 8482238 h 8487013"/>
              <a:gd name="connsiteX3" fmla="*/ 16244006 w 16244006"/>
              <a:gd name="connsiteY3" fmla="*/ 3415563 h 8487013"/>
              <a:gd name="connsiteX0" fmla="*/ 0 w 16244006"/>
              <a:gd name="connsiteY0" fmla="*/ 539080 h 7201366"/>
              <a:gd name="connsiteX1" fmla="*/ 7597913 w 16244006"/>
              <a:gd name="connsiteY1" fmla="*/ 1543422 h 7201366"/>
              <a:gd name="connsiteX2" fmla="*/ 9748535 w 16244006"/>
              <a:gd name="connsiteY2" fmla="*/ 7194713 h 7201366"/>
              <a:gd name="connsiteX3" fmla="*/ 16244006 w 16244006"/>
              <a:gd name="connsiteY3" fmla="*/ 3372222 h 7201366"/>
              <a:gd name="connsiteX0" fmla="*/ 0 w 16230626"/>
              <a:gd name="connsiteY0" fmla="*/ 539080 h 7202340"/>
              <a:gd name="connsiteX1" fmla="*/ 7597913 w 16230626"/>
              <a:gd name="connsiteY1" fmla="*/ 1543422 h 7202340"/>
              <a:gd name="connsiteX2" fmla="*/ 9748535 w 16230626"/>
              <a:gd name="connsiteY2" fmla="*/ 7194713 h 7202340"/>
              <a:gd name="connsiteX3" fmla="*/ 16230626 w 16230626"/>
              <a:gd name="connsiteY3" fmla="*/ 3776956 h 7202340"/>
              <a:gd name="connsiteX0" fmla="*/ 0 w 16230626"/>
              <a:gd name="connsiteY0" fmla="*/ 539080 h 7199668"/>
              <a:gd name="connsiteX1" fmla="*/ 7597913 w 16230626"/>
              <a:gd name="connsiteY1" fmla="*/ 1543422 h 7199668"/>
              <a:gd name="connsiteX2" fmla="*/ 9748535 w 16230626"/>
              <a:gd name="connsiteY2" fmla="*/ 7194713 h 7199668"/>
              <a:gd name="connsiteX3" fmla="*/ 16230626 w 16230626"/>
              <a:gd name="connsiteY3" fmla="*/ 3776956 h 719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30626" h="7199668">
                <a:moveTo>
                  <a:pt x="0" y="539080"/>
                </a:moveTo>
                <a:cubicBezTo>
                  <a:pt x="2396719" y="-698857"/>
                  <a:pt x="5973157" y="434150"/>
                  <a:pt x="7597913" y="1543422"/>
                </a:cubicBezTo>
                <a:cubicBezTo>
                  <a:pt x="9222669" y="2652694"/>
                  <a:pt x="7979696" y="7027323"/>
                  <a:pt x="9748535" y="7194713"/>
                </a:cubicBezTo>
                <a:cubicBezTo>
                  <a:pt x="11517374" y="7362103"/>
                  <a:pt x="14447398" y="3229815"/>
                  <a:pt x="16230626" y="3776956"/>
                </a:cubicBezTo>
              </a:path>
            </a:pathLst>
          </a:custGeom>
          <a:noFill/>
          <a:ln w="76200" cap="rnd">
            <a:solidFill>
              <a:srgbClr val="FFFFFF">
                <a:alpha val="40000"/>
              </a:srgb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58C134D6-C6D1-0ED7-53B9-C76E933FEB0F}"/>
              </a:ext>
            </a:extLst>
          </p:cNvPr>
          <p:cNvSpPr/>
          <p:nvPr/>
        </p:nvSpPr>
        <p:spPr>
          <a:xfrm rot="192769">
            <a:off x="5211580" y="565533"/>
            <a:ext cx="6313069" cy="4251658"/>
          </a:xfrm>
          <a:custGeom>
            <a:avLst/>
            <a:gdLst/>
            <a:ahLst/>
            <a:cxnLst/>
            <a:rect l="l" t="t" r="r" b="b"/>
            <a:pathLst>
              <a:path w="18126334" h="10218721">
                <a:moveTo>
                  <a:pt x="0" y="0"/>
                </a:moveTo>
                <a:lnTo>
                  <a:pt x="18126334" y="0"/>
                </a:lnTo>
                <a:lnTo>
                  <a:pt x="18126334" y="10218721"/>
                </a:lnTo>
                <a:lnTo>
                  <a:pt x="0" y="102187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346" t="-55303" r="-125388" b="-47885"/>
            </a:stretch>
          </a:blipFill>
          <a:ln w="101600">
            <a:solidFill>
              <a:schemeClr val="bg1"/>
            </a:solidFill>
            <a:miter lim="800000"/>
          </a:ln>
          <a:effectLst>
            <a:outerShdw blurRad="63500" dist="1905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597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1456DBED-A6E6-68DF-64B7-6667B8812290}"/>
              </a:ext>
            </a:extLst>
          </p:cNvPr>
          <p:cNvSpPr/>
          <p:nvPr/>
        </p:nvSpPr>
        <p:spPr>
          <a:xfrm>
            <a:off x="71931" y="2488999"/>
            <a:ext cx="11998149" cy="2011400"/>
          </a:xfrm>
          <a:custGeom>
            <a:avLst/>
            <a:gdLst>
              <a:gd name="connsiteX0" fmla="*/ 0 w 16324288"/>
              <a:gd name="connsiteY0" fmla="*/ 485443 h 6711136"/>
              <a:gd name="connsiteX1" fmla="*/ 5711252 w 16324288"/>
              <a:gd name="connsiteY1" fmla="*/ 635345 h 6711136"/>
              <a:gd name="connsiteX2" fmla="*/ 10163331 w 16324288"/>
              <a:gd name="connsiteY2" fmla="*/ 6706361 h 6711136"/>
              <a:gd name="connsiteX3" fmla="*/ 16324288 w 16324288"/>
              <a:gd name="connsiteY3" fmla="*/ 1639686 h 6711136"/>
              <a:gd name="connsiteX0" fmla="*/ 0 w 16257386"/>
              <a:gd name="connsiteY0" fmla="*/ 2575767 h 6163192"/>
              <a:gd name="connsiteX1" fmla="*/ 5644350 w 16257386"/>
              <a:gd name="connsiteY1" fmla="*/ 87401 h 6163192"/>
              <a:gd name="connsiteX2" fmla="*/ 10096429 w 16257386"/>
              <a:gd name="connsiteY2" fmla="*/ 6158417 h 6163192"/>
              <a:gd name="connsiteX3" fmla="*/ 16257386 w 16257386"/>
              <a:gd name="connsiteY3" fmla="*/ 1091742 h 6163192"/>
              <a:gd name="connsiteX0" fmla="*/ 0 w 16257386"/>
              <a:gd name="connsiteY0" fmla="*/ 2634816 h 6222241"/>
              <a:gd name="connsiteX1" fmla="*/ 5644350 w 16257386"/>
              <a:gd name="connsiteY1" fmla="*/ 146450 h 6222241"/>
              <a:gd name="connsiteX2" fmla="*/ 10096429 w 16257386"/>
              <a:gd name="connsiteY2" fmla="*/ 6217466 h 6222241"/>
              <a:gd name="connsiteX3" fmla="*/ 16257386 w 16257386"/>
              <a:gd name="connsiteY3" fmla="*/ 1150791 h 6222241"/>
              <a:gd name="connsiteX0" fmla="*/ 0 w 16257386"/>
              <a:gd name="connsiteY0" fmla="*/ 1484025 h 5071450"/>
              <a:gd name="connsiteX1" fmla="*/ 5871820 w 16257386"/>
              <a:gd name="connsiteY1" fmla="*/ 2168291 h 5071450"/>
              <a:gd name="connsiteX2" fmla="*/ 10096429 w 16257386"/>
              <a:gd name="connsiteY2" fmla="*/ 5066675 h 5071450"/>
              <a:gd name="connsiteX3" fmla="*/ 16257386 w 16257386"/>
              <a:gd name="connsiteY3" fmla="*/ 0 h 5071450"/>
              <a:gd name="connsiteX0" fmla="*/ 0 w 16257386"/>
              <a:gd name="connsiteY0" fmla="*/ 1484025 h 5071450"/>
              <a:gd name="connsiteX1" fmla="*/ 5871820 w 16257386"/>
              <a:gd name="connsiteY1" fmla="*/ 2168291 h 5071450"/>
              <a:gd name="connsiteX2" fmla="*/ 10096429 w 16257386"/>
              <a:gd name="connsiteY2" fmla="*/ 5066675 h 5071450"/>
              <a:gd name="connsiteX3" fmla="*/ 16257386 w 16257386"/>
              <a:gd name="connsiteY3" fmla="*/ 0 h 5071450"/>
              <a:gd name="connsiteX0" fmla="*/ 0 w 16257386"/>
              <a:gd name="connsiteY0" fmla="*/ 1484025 h 2306078"/>
              <a:gd name="connsiteX1" fmla="*/ 5871820 w 16257386"/>
              <a:gd name="connsiteY1" fmla="*/ 2168291 h 2306078"/>
              <a:gd name="connsiteX2" fmla="*/ 11126732 w 16257386"/>
              <a:gd name="connsiteY2" fmla="*/ 2293248 h 2306078"/>
              <a:gd name="connsiteX3" fmla="*/ 16257386 w 16257386"/>
              <a:gd name="connsiteY3" fmla="*/ 0 h 2306078"/>
              <a:gd name="connsiteX0" fmla="*/ 0 w 16244006"/>
              <a:gd name="connsiteY0" fmla="*/ 34280 h 916477"/>
              <a:gd name="connsiteX1" fmla="*/ 5871820 w 16244006"/>
              <a:gd name="connsiteY1" fmla="*/ 718546 h 916477"/>
              <a:gd name="connsiteX2" fmla="*/ 11126732 w 16244006"/>
              <a:gd name="connsiteY2" fmla="*/ 843503 h 916477"/>
              <a:gd name="connsiteX3" fmla="*/ 16244006 w 16244006"/>
              <a:gd name="connsiteY3" fmla="*/ 0 h 916477"/>
              <a:gd name="connsiteX0" fmla="*/ 0 w 16227002"/>
              <a:gd name="connsiteY0" fmla="*/ 0 h 3320525"/>
              <a:gd name="connsiteX1" fmla="*/ 5854816 w 16227002"/>
              <a:gd name="connsiteY1" fmla="*/ 3087376 h 3320525"/>
              <a:gd name="connsiteX2" fmla="*/ 11109728 w 16227002"/>
              <a:gd name="connsiteY2" fmla="*/ 3212333 h 3320525"/>
              <a:gd name="connsiteX3" fmla="*/ 16227002 w 16227002"/>
              <a:gd name="connsiteY3" fmla="*/ 2368830 h 3320525"/>
              <a:gd name="connsiteX0" fmla="*/ 0 w 16227002"/>
              <a:gd name="connsiteY0" fmla="*/ 0 h 3320525"/>
              <a:gd name="connsiteX1" fmla="*/ 5854816 w 16227002"/>
              <a:gd name="connsiteY1" fmla="*/ 3087376 h 3320525"/>
              <a:gd name="connsiteX2" fmla="*/ 11109728 w 16227002"/>
              <a:gd name="connsiteY2" fmla="*/ 3212333 h 3320525"/>
              <a:gd name="connsiteX3" fmla="*/ 16227002 w 16227002"/>
              <a:gd name="connsiteY3" fmla="*/ 2368830 h 3320525"/>
              <a:gd name="connsiteX0" fmla="*/ 0 w 16227002"/>
              <a:gd name="connsiteY0" fmla="*/ 0 h 4402562"/>
              <a:gd name="connsiteX1" fmla="*/ 5854816 w 16227002"/>
              <a:gd name="connsiteY1" fmla="*/ 3087376 h 4402562"/>
              <a:gd name="connsiteX2" fmla="*/ 9732366 w 16227002"/>
              <a:gd name="connsiteY2" fmla="*/ 4387186 h 4402562"/>
              <a:gd name="connsiteX3" fmla="*/ 16227002 w 16227002"/>
              <a:gd name="connsiteY3" fmla="*/ 2368830 h 4402562"/>
              <a:gd name="connsiteX0" fmla="*/ 0 w 16227002"/>
              <a:gd name="connsiteY0" fmla="*/ 0 h 4487807"/>
              <a:gd name="connsiteX1" fmla="*/ 5769794 w 16227002"/>
              <a:gd name="connsiteY1" fmla="*/ 4128724 h 4487807"/>
              <a:gd name="connsiteX2" fmla="*/ 9732366 w 16227002"/>
              <a:gd name="connsiteY2" fmla="*/ 4387186 h 4487807"/>
              <a:gd name="connsiteX3" fmla="*/ 16227002 w 16227002"/>
              <a:gd name="connsiteY3" fmla="*/ 2368830 h 4487807"/>
              <a:gd name="connsiteX0" fmla="*/ 0 w 16209998"/>
              <a:gd name="connsiteY0" fmla="*/ 141085 h 4628892"/>
              <a:gd name="connsiteX1" fmla="*/ 5769794 w 16209998"/>
              <a:gd name="connsiteY1" fmla="*/ 4269809 h 4628892"/>
              <a:gd name="connsiteX2" fmla="*/ 9732366 w 16209998"/>
              <a:gd name="connsiteY2" fmla="*/ 4528271 h 4628892"/>
              <a:gd name="connsiteX3" fmla="*/ 16209998 w 16209998"/>
              <a:gd name="connsiteY3" fmla="*/ 0 h 4628892"/>
              <a:gd name="connsiteX0" fmla="*/ 0 w 16209998"/>
              <a:gd name="connsiteY0" fmla="*/ 141085 h 4628892"/>
              <a:gd name="connsiteX1" fmla="*/ 5769794 w 16209998"/>
              <a:gd name="connsiteY1" fmla="*/ 4269809 h 4628892"/>
              <a:gd name="connsiteX2" fmla="*/ 9732366 w 16209998"/>
              <a:gd name="connsiteY2" fmla="*/ 4528271 h 4628892"/>
              <a:gd name="connsiteX3" fmla="*/ 16209998 w 16209998"/>
              <a:gd name="connsiteY3" fmla="*/ 0 h 4628892"/>
              <a:gd name="connsiteX0" fmla="*/ 0 w 16244007"/>
              <a:gd name="connsiteY0" fmla="*/ 648408 h 4592015"/>
              <a:gd name="connsiteX1" fmla="*/ 5803803 w 16244007"/>
              <a:gd name="connsiteY1" fmla="*/ 4269809 h 4592015"/>
              <a:gd name="connsiteX2" fmla="*/ 9766375 w 16244007"/>
              <a:gd name="connsiteY2" fmla="*/ 4528271 h 4592015"/>
              <a:gd name="connsiteX3" fmla="*/ 16244007 w 16244007"/>
              <a:gd name="connsiteY3" fmla="*/ 0 h 4592015"/>
              <a:gd name="connsiteX0" fmla="*/ 0 w 16227003"/>
              <a:gd name="connsiteY0" fmla="*/ 327993 h 4271600"/>
              <a:gd name="connsiteX1" fmla="*/ 5803803 w 16227003"/>
              <a:gd name="connsiteY1" fmla="*/ 3949394 h 4271600"/>
              <a:gd name="connsiteX2" fmla="*/ 9766375 w 16227003"/>
              <a:gd name="connsiteY2" fmla="*/ 4207856 h 4271600"/>
              <a:gd name="connsiteX3" fmla="*/ 16227003 w 16227003"/>
              <a:gd name="connsiteY3" fmla="*/ 0 h 42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27003" h="4271600">
                <a:moveTo>
                  <a:pt x="0" y="327993"/>
                </a:moveTo>
                <a:cubicBezTo>
                  <a:pt x="1863726" y="2577918"/>
                  <a:pt x="4176074" y="3302750"/>
                  <a:pt x="5803803" y="3949394"/>
                </a:cubicBezTo>
                <a:cubicBezTo>
                  <a:pt x="7431532" y="4596038"/>
                  <a:pt x="7997536" y="4040466"/>
                  <a:pt x="9766375" y="4207856"/>
                </a:cubicBezTo>
                <a:cubicBezTo>
                  <a:pt x="11535214" y="4375246"/>
                  <a:pt x="14749019" y="2073327"/>
                  <a:pt x="16227003" y="0"/>
                </a:cubicBezTo>
              </a:path>
            </a:pathLst>
          </a:custGeom>
          <a:noFill/>
          <a:ln w="76200" cap="rnd">
            <a:solidFill>
              <a:srgbClr val="FFFFFF">
                <a:alpha val="40000"/>
              </a:srgb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173FD4CB-0DF7-F44F-B657-6D9DC4F28F43}"/>
              </a:ext>
            </a:extLst>
          </p:cNvPr>
          <p:cNvSpPr/>
          <p:nvPr/>
        </p:nvSpPr>
        <p:spPr>
          <a:xfrm rot="150879">
            <a:off x="2513717" y="537676"/>
            <a:ext cx="7042646" cy="460794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375" t="-14080" r="-39333" b="-36120"/>
            </a:stretch>
          </a:blipFill>
          <a:ln w="101600">
            <a:solidFill>
              <a:schemeClr val="bg1"/>
            </a:solidFill>
            <a:miter lim="800000"/>
          </a:ln>
          <a:effectLst>
            <a:outerShdw blurRad="190500" dist="1905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GB"/>
          </a:p>
        </p:txBody>
      </p:sp>
      <p:pic>
        <p:nvPicPr>
          <p:cNvPr id="5" name="Picture 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3992835F-8295-9E6B-D025-83E109ED12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890" y="5746382"/>
            <a:ext cx="3281640" cy="7985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CE6AF3-F3AB-B6C0-856A-DF0502A72888}"/>
              </a:ext>
            </a:extLst>
          </p:cNvPr>
          <p:cNvSpPr txBox="1"/>
          <p:nvPr/>
        </p:nvSpPr>
        <p:spPr>
          <a:xfrm>
            <a:off x="352358" y="5573924"/>
            <a:ext cx="78453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300">
                <a:solidFill>
                  <a:schemeClr val="bg1"/>
                </a:solidFill>
                <a:latin typeface="Campton ExtraBold" panose="00000900000000000000" pitchFamily="50" charset="0"/>
              </a:rPr>
              <a:t>We are now feeding more than </a:t>
            </a:r>
            <a:r>
              <a:rPr lang="en-GB" sz="3300">
                <a:solidFill>
                  <a:srgbClr val="F4A81D"/>
                </a:solidFill>
                <a:latin typeface="Campton ExtraBold" panose="00000900000000000000" pitchFamily="50" charset="0"/>
              </a:rPr>
              <a:t>three million children</a:t>
            </a:r>
            <a:r>
              <a:rPr lang="en-GB" sz="3300">
                <a:solidFill>
                  <a:schemeClr val="bg1"/>
                </a:solidFill>
                <a:latin typeface="Campton ExtraBold" panose="00000900000000000000" pitchFamily="50" charset="0"/>
              </a:rPr>
              <a:t> every school day.</a:t>
            </a:r>
          </a:p>
        </p:txBody>
      </p:sp>
    </p:spTree>
    <p:extLst>
      <p:ext uri="{BB962C8B-B14F-4D97-AF65-F5344CB8AC3E}">
        <p14:creationId xmlns:p14="http://schemas.microsoft.com/office/powerpoint/2010/main" val="3935813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BF6B2-2DFA-3F30-0672-0BFC50F74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95DF2126-885C-F03C-A10F-B3F67D234C44}"/>
              </a:ext>
            </a:extLst>
          </p:cNvPr>
          <p:cNvSpPr>
            <a:spLocks noChangeAspect="1"/>
          </p:cNvSpPr>
          <p:nvPr/>
        </p:nvSpPr>
        <p:spPr>
          <a:xfrm>
            <a:off x="0" y="1"/>
            <a:ext cx="12192000" cy="567637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081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0524DE-82E1-6D7F-BDC2-BCF5F6D3F765}"/>
              </a:ext>
            </a:extLst>
          </p:cNvPr>
          <p:cNvSpPr txBox="1"/>
          <p:nvPr/>
        </p:nvSpPr>
        <p:spPr>
          <a:xfrm>
            <a:off x="0" y="5676375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300">
                <a:solidFill>
                  <a:schemeClr val="bg1"/>
                </a:solidFill>
                <a:latin typeface="Campton ExtraBold" panose="00000900000000000000" pitchFamily="50" charset="0"/>
              </a:rPr>
              <a:t>Mary’s Meals feeds children in </a:t>
            </a:r>
            <a:r>
              <a:rPr lang="en-GB" sz="3300">
                <a:solidFill>
                  <a:srgbClr val="F4A81D"/>
                </a:solidFill>
                <a:latin typeface="Campton ExtraBold" panose="00000900000000000000" pitchFamily="50" charset="0"/>
              </a:rPr>
              <a:t>16 countries</a:t>
            </a:r>
            <a:br>
              <a:rPr lang="en-GB" sz="3300">
                <a:solidFill>
                  <a:schemeClr val="bg1"/>
                </a:solidFill>
                <a:latin typeface="Campton ExtraBold" panose="00000900000000000000" pitchFamily="50" charset="0"/>
              </a:rPr>
            </a:br>
            <a:r>
              <a:rPr lang="en-GB" sz="3300">
                <a:solidFill>
                  <a:schemeClr val="bg1"/>
                </a:solidFill>
                <a:latin typeface="Campton ExtraBold" panose="00000900000000000000" pitchFamily="50" charset="0"/>
              </a:rPr>
              <a:t>around the world.</a:t>
            </a:r>
          </a:p>
        </p:txBody>
      </p:sp>
    </p:spTree>
    <p:extLst>
      <p:ext uri="{BB962C8B-B14F-4D97-AF65-F5344CB8AC3E}">
        <p14:creationId xmlns:p14="http://schemas.microsoft.com/office/powerpoint/2010/main" val="3508570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tue of a person with a building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8E43BEC1-C06C-8B48-BDCD-FDA1D5C1A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410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C6C652948F80458687495256BFDFFD" ma:contentTypeVersion="22" ma:contentTypeDescription="Create a new document." ma:contentTypeScope="" ma:versionID="f7a1d6e95d2b0f8549f8421fbb9d09ed">
  <xsd:schema xmlns:xsd="http://www.w3.org/2001/XMLSchema" xmlns:xs="http://www.w3.org/2001/XMLSchema" xmlns:p="http://schemas.microsoft.com/office/2006/metadata/properties" xmlns:ns1="http://schemas.microsoft.com/sharepoint/v3" xmlns:ns2="3a459de6-937a-42f7-a762-083f1143e872" xmlns:ns3="50a1efa9-47d8-481f-aad5-38d3c45f03e8" targetNamespace="http://schemas.microsoft.com/office/2006/metadata/properties" ma:root="true" ma:fieldsID="fd1883e7e150f4ffc3f721fff41c88fe" ns1:_="" ns2:_="" ns3:_="">
    <xsd:import namespace="http://schemas.microsoft.com/sharepoint/v3"/>
    <xsd:import namespace="3a459de6-937a-42f7-a762-083f1143e872"/>
    <xsd:import namespace="50a1efa9-47d8-481f-aad5-38d3c45f03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_Flow_SignoffStatus" minOccurs="0"/>
                <xsd:element ref="ns2:MediaServiceSearchProperties" minOccurs="0"/>
                <xsd:element ref="ns2:MediaServiceBillingMetadata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459de6-937a-42f7-a762-083f1143e8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9d6f174-ef0b-46cd-900a-4917dd98bd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Flow_SignoffStatus" ma:index="25" nillable="true" ma:displayName="Sign-off status" ma:internalName="Sign_x002d_off_x0020_status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a1efa9-47d8-481f-aad5-38d3c45f03e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6af9bd4-bb7c-4668-a263-6978df69964b}" ma:internalName="TaxCatchAll" ma:showField="CatchAllData" ma:web="50a1efa9-47d8-481f-aad5-38d3c45f03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50a1efa9-47d8-481f-aad5-38d3c45f03e8" xsi:nil="true"/>
    <lcf76f155ced4ddcb4097134ff3c332f xmlns="3a459de6-937a-42f7-a762-083f1143e872">
      <Terms xmlns="http://schemas.microsoft.com/office/infopath/2007/PartnerControls"/>
    </lcf76f155ced4ddcb4097134ff3c332f>
    <_Flow_SignoffStatus xmlns="3a459de6-937a-42f7-a762-083f1143e872" xsi:nil="true"/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0B96449B-2939-4FE8-BA81-565FFEEE326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1BBE432-28BF-4E50-893C-62855397D9B9}"/>
</file>

<file path=customXml/itemProps3.xml><?xml version="1.0" encoding="utf-8"?>
<ds:datastoreItem xmlns:ds="http://schemas.openxmlformats.org/officeDocument/2006/customXml" ds:itemID="{0ED1BFD0-E298-4B15-BCA4-DE0BF9C632C9}">
  <ds:schemaRefs>
    <ds:schemaRef ds:uri="2478a3cb-fcb4-441a-8857-551f030dc71f"/>
    <ds:schemaRef ds:uri="3a459de6-937a-42f7-a762-083f1143e872"/>
    <ds:schemaRef ds:uri="50a1efa9-47d8-481f-aad5-38d3c45f03e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ed1baa8a-bc34-4e1e-8ccb-73bbdd2ce3ab"/>
    <ds:schemaRef ds:uri="2d3edbc2-cee1-4a6c-90a8-0aa13de13d0d"/>
    <ds:schemaRef ds:uri="http://schemas.microsoft.com/sharepoint/v3"/>
  </ds:schemaRefs>
</ds:datastoreItem>
</file>

<file path=customXml/itemProps4.xml><?xml version="1.0" encoding="utf-8"?>
<ds:datastoreItem xmlns:ds="http://schemas.openxmlformats.org/officeDocument/2006/customXml" ds:itemID="{B9BBC983-A57C-44D5-BFD7-29665BD9834C}">
  <ds:schemaRefs>
    <ds:schemaRef ds:uri="http://schemas.microsoft.com/sharepoint/events"/>
  </ds:schemaRefs>
</ds:datastoreItem>
</file>

<file path=docMetadata/LabelInfo.xml><?xml version="1.0" encoding="utf-8"?>
<clbl:labelList xmlns:clbl="http://schemas.microsoft.com/office/2020/mipLabelMetadata">
  <clbl:label id="{56bf9bbc-be8c-4eb3-bb18-b7910154a096}" enabled="0" method="" siteId="{56bf9bbc-be8c-4eb3-bb18-b7910154a09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160</Words>
  <Application>Microsoft Office PowerPoint</Application>
  <PresentationFormat>Widescreen</PresentationFormat>
  <Paragraphs>18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Campton ExtraBold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Houghton</dc:creator>
  <cp:lastModifiedBy>Ellis Pettigrew</cp:lastModifiedBy>
  <cp:revision>109</cp:revision>
  <dcterms:created xsi:type="dcterms:W3CDTF">2022-04-05T22:52:55Z</dcterms:created>
  <dcterms:modified xsi:type="dcterms:W3CDTF">2026-03-05T14:58:54Z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0x01010006C6C652948F80458687495256BFDFFD</vt:lpwstr>
  </property>
  <property fmtid="{D5CDD505-2E9C-101B-9397-08002B2CF9AE}" pid="3" name="MediaServiceImageTags">
    <vt:lpwstr/>
  </property>
  <property fmtid="{D5CDD505-2E9C-101B-9397-08002B2CF9AE}" pid="4" name="_dlc_DocIdItemGuid">
    <vt:lpwstr>ff4955ab-d7cc-420e-8450-424c120a2660</vt:lpwstr>
  </property>
</Properties>
</file>