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7" r:id="rId4"/>
    <p:sldMasterId id="2147483679" r:id="rId5"/>
    <p:sldMasterId id="2147483692" r:id="rId6"/>
    <p:sldMasterId id="2147483705" r:id="rId7"/>
  </p:sldMasterIdLst>
  <p:notesMasterIdLst>
    <p:notesMasterId r:id="rId30"/>
  </p:notesMasterIdLst>
  <p:sldIdLst>
    <p:sldId id="268" r:id="rId8"/>
    <p:sldId id="482" r:id="rId9"/>
    <p:sldId id="269" r:id="rId10"/>
    <p:sldId id="426" r:id="rId11"/>
    <p:sldId id="263" r:id="rId12"/>
    <p:sldId id="483" r:id="rId13"/>
    <p:sldId id="484" r:id="rId14"/>
    <p:sldId id="485" r:id="rId15"/>
    <p:sldId id="486" r:id="rId16"/>
    <p:sldId id="488" r:id="rId17"/>
    <p:sldId id="489" r:id="rId18"/>
    <p:sldId id="275" r:id="rId19"/>
    <p:sldId id="277" r:id="rId20"/>
    <p:sldId id="520" r:id="rId21"/>
    <p:sldId id="466" r:id="rId22"/>
    <p:sldId id="517" r:id="rId23"/>
    <p:sldId id="270" r:id="rId24"/>
    <p:sldId id="261" r:id="rId25"/>
    <p:sldId id="521" r:id="rId26"/>
    <p:sldId id="280" r:id="rId27"/>
    <p:sldId id="518" r:id="rId28"/>
    <p:sldId id="519" r:id="rId29"/>
  </p:sldIdLst>
  <p:sldSz cx="12192000" cy="6858000"/>
  <p:notesSz cx="6858000" cy="9144000"/>
  <p:embeddedFontLst>
    <p:embeddedFont>
      <p:font typeface="Campton Book" panose="00000500000000000000" pitchFamily="50" charset="0"/>
      <p:regular r:id="rId31"/>
      <p:bold r:id="rId32"/>
      <p:italic r:id="rId33"/>
      <p:boldItalic r:id="rId34"/>
    </p:embeddedFont>
    <p:embeddedFont>
      <p:font typeface="Campton ExtraBold" panose="00000900000000000000" pitchFamily="50" charset="0"/>
      <p:bold r:id="rId35"/>
      <p:boldItalic r:id="rId36"/>
    </p:embeddedFont>
    <p:embeddedFont>
      <p:font typeface="Campton Light" panose="00000500000000000000" pitchFamily="50" charset="0"/>
      <p:regular r:id="rId37"/>
      <p:italic r:id="rId38"/>
    </p:embeddedFont>
    <p:embeddedFont>
      <p:font typeface="Proxima Nova Th" panose="02000506030000020004" pitchFamily="50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45849D-DB78-45C2-8273-37CB2E3D7C89}" v="8" dt="2026-03-11T15:35:06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3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s Pettigrew" userId="07e32582-f672-40ce-bb24-0cb476c4e5c6" providerId="ADAL" clId="{30D429BC-2427-4847-8E7B-A24F1FC75D4C}"/>
    <pc:docChg chg="undo custSel addSld delSld modSld sldOrd">
      <pc:chgData name="Ellis Pettigrew" userId="07e32582-f672-40ce-bb24-0cb476c4e5c6" providerId="ADAL" clId="{30D429BC-2427-4847-8E7B-A24F1FC75D4C}" dt="2026-03-11T15:35:10.024" v="175" actId="207"/>
      <pc:docMkLst>
        <pc:docMk/>
      </pc:docMkLst>
      <pc:sldChg chg="add">
        <pc:chgData name="Ellis Pettigrew" userId="07e32582-f672-40ce-bb24-0cb476c4e5c6" providerId="ADAL" clId="{30D429BC-2427-4847-8E7B-A24F1FC75D4C}" dt="2026-02-23T10:25:08.165" v="75"/>
        <pc:sldMkLst>
          <pc:docMk/>
          <pc:sldMk cId="3634788606" sldId="261"/>
        </pc:sldMkLst>
      </pc:sldChg>
      <pc:sldChg chg="ord">
        <pc:chgData name="Ellis Pettigrew" userId="07e32582-f672-40ce-bb24-0cb476c4e5c6" providerId="ADAL" clId="{30D429BC-2427-4847-8E7B-A24F1FC75D4C}" dt="2026-02-23T10:24:55.592" v="74"/>
        <pc:sldMkLst>
          <pc:docMk/>
          <pc:sldMk cId="1360994054" sldId="270"/>
        </pc:sldMkLst>
      </pc:sldChg>
      <pc:sldChg chg="add">
        <pc:chgData name="Ellis Pettigrew" userId="07e32582-f672-40ce-bb24-0cb476c4e5c6" providerId="ADAL" clId="{30D429BC-2427-4847-8E7B-A24F1FC75D4C}" dt="2026-02-23T10:18:10.768" v="19"/>
        <pc:sldMkLst>
          <pc:docMk/>
          <pc:sldMk cId="1822410471" sldId="275"/>
        </pc:sldMkLst>
      </pc:sldChg>
      <pc:sldChg chg="add">
        <pc:chgData name="Ellis Pettigrew" userId="07e32582-f672-40ce-bb24-0cb476c4e5c6" providerId="ADAL" clId="{30D429BC-2427-4847-8E7B-A24F1FC75D4C}" dt="2026-02-23T10:18:27.727" v="20"/>
        <pc:sldMkLst>
          <pc:docMk/>
          <pc:sldMk cId="954805845" sldId="277"/>
        </pc:sldMkLst>
      </pc:sldChg>
      <pc:sldChg chg="delSp add mod ord">
        <pc:chgData name="Ellis Pettigrew" userId="07e32582-f672-40ce-bb24-0cb476c4e5c6" providerId="ADAL" clId="{30D429BC-2427-4847-8E7B-A24F1FC75D4C}" dt="2026-03-05T14:59:36.422" v="104" actId="478"/>
        <pc:sldMkLst>
          <pc:docMk/>
          <pc:sldMk cId="3978953311" sldId="280"/>
        </pc:sldMkLst>
      </pc:sldChg>
      <pc:sldChg chg="addSp delSp modSp mod">
        <pc:chgData name="Ellis Pettigrew" userId="07e32582-f672-40ce-bb24-0cb476c4e5c6" providerId="ADAL" clId="{30D429BC-2427-4847-8E7B-A24F1FC75D4C}" dt="2026-02-23T10:23:07.727" v="64" actId="20577"/>
        <pc:sldMkLst>
          <pc:docMk/>
          <pc:sldMk cId="4153390017" sldId="466"/>
        </pc:sldMkLst>
        <pc:spChg chg="mod">
          <ac:chgData name="Ellis Pettigrew" userId="07e32582-f672-40ce-bb24-0cb476c4e5c6" providerId="ADAL" clId="{30D429BC-2427-4847-8E7B-A24F1FC75D4C}" dt="2026-02-23T10:23:07.727" v="64" actId="20577"/>
          <ac:spMkLst>
            <pc:docMk/>
            <pc:sldMk cId="4153390017" sldId="466"/>
            <ac:spMk id="2" creationId="{E8A518C6-FEA9-775C-22AB-E931DD71CD47}"/>
          </ac:spMkLst>
        </pc:spChg>
      </pc:sldChg>
      <pc:sldChg chg="delSp modSp mod">
        <pc:chgData name="Ellis Pettigrew" userId="07e32582-f672-40ce-bb24-0cb476c4e5c6" providerId="ADAL" clId="{30D429BC-2427-4847-8E7B-A24F1FC75D4C}" dt="2026-02-23T10:16:43.611" v="16" actId="1076"/>
        <pc:sldMkLst>
          <pc:docMk/>
          <pc:sldMk cId="3200187898" sldId="482"/>
        </pc:sldMkLst>
        <pc:spChg chg="mod">
          <ac:chgData name="Ellis Pettigrew" userId="07e32582-f672-40ce-bb24-0cb476c4e5c6" providerId="ADAL" clId="{30D429BC-2427-4847-8E7B-A24F1FC75D4C}" dt="2026-02-23T10:16:43.611" v="16" actId="1076"/>
          <ac:spMkLst>
            <pc:docMk/>
            <pc:sldMk cId="3200187898" sldId="482"/>
            <ac:spMk id="9" creationId="{0DFF8A31-0AA7-9930-20E2-9ACC95E66EE7}"/>
          </ac:spMkLst>
        </pc:spChg>
      </pc:sldChg>
      <pc:sldChg chg="ord">
        <pc:chgData name="Ellis Pettigrew" userId="07e32582-f672-40ce-bb24-0cb476c4e5c6" providerId="ADAL" clId="{30D429BC-2427-4847-8E7B-A24F1FC75D4C}" dt="2026-02-23T10:27:17.386" v="94" actId="20578"/>
        <pc:sldMkLst>
          <pc:docMk/>
          <pc:sldMk cId="0" sldId="486"/>
        </pc:sldMkLst>
      </pc:sldChg>
      <pc:sldChg chg="addSp delSp modSp mod delAnim">
        <pc:chgData name="Ellis Pettigrew" userId="07e32582-f672-40ce-bb24-0cb476c4e5c6" providerId="ADAL" clId="{30D429BC-2427-4847-8E7B-A24F1FC75D4C}" dt="2026-03-11T15:35:10.024" v="175" actId="207"/>
        <pc:sldMkLst>
          <pc:docMk/>
          <pc:sldMk cId="2037907930" sldId="488"/>
        </pc:sldMkLst>
        <pc:spChg chg="del">
          <ac:chgData name="Ellis Pettigrew" userId="07e32582-f672-40ce-bb24-0cb476c4e5c6" providerId="ADAL" clId="{30D429BC-2427-4847-8E7B-A24F1FC75D4C}" dt="2026-03-11T15:34:59.676" v="174" actId="478"/>
          <ac:spMkLst>
            <pc:docMk/>
            <pc:sldMk cId="2037907930" sldId="488"/>
            <ac:spMk id="2" creationId="{E8F0565D-789A-631D-B568-94BC718AE8F4}"/>
          </ac:spMkLst>
        </pc:spChg>
        <pc:spChg chg="add del mod">
          <ac:chgData name="Ellis Pettigrew" userId="07e32582-f672-40ce-bb24-0cb476c4e5c6" providerId="ADAL" clId="{30D429BC-2427-4847-8E7B-A24F1FC75D4C}" dt="2026-03-11T15:01:37.442" v="162" actId="931"/>
          <ac:spMkLst>
            <pc:docMk/>
            <pc:sldMk cId="2037907930" sldId="488"/>
            <ac:spMk id="4" creationId="{07170FAE-BA11-91C4-6D52-95B2919AFEDC}"/>
          </ac:spMkLst>
        </pc:spChg>
        <pc:spChg chg="add del mod">
          <ac:chgData name="Ellis Pettigrew" userId="07e32582-f672-40ce-bb24-0cb476c4e5c6" providerId="ADAL" clId="{30D429BC-2427-4847-8E7B-A24F1FC75D4C}" dt="2026-03-11T15:34:47.398" v="168" actId="931"/>
          <ac:spMkLst>
            <pc:docMk/>
            <pc:sldMk cId="2037907930" sldId="488"/>
            <ac:spMk id="4" creationId="{D72A131C-FCE1-57D8-D315-0B6C2A4C3DA3}"/>
          </ac:spMkLst>
        </pc:spChg>
        <pc:spChg chg="add del mod">
          <ac:chgData name="Ellis Pettigrew" userId="07e32582-f672-40ce-bb24-0cb476c4e5c6" providerId="ADAL" clId="{30D429BC-2427-4847-8E7B-A24F1FC75D4C}" dt="2026-03-11T14:43:51.627" v="106" actId="931"/>
          <ac:spMkLst>
            <pc:docMk/>
            <pc:sldMk cId="2037907930" sldId="488"/>
            <ac:spMk id="5" creationId="{4F406C66-376B-8034-3FE8-4AD40D4200BC}"/>
          </ac:spMkLst>
        </pc:spChg>
        <pc:spChg chg="add mod ord">
          <ac:chgData name="Ellis Pettigrew" userId="07e32582-f672-40ce-bb24-0cb476c4e5c6" providerId="ADAL" clId="{30D429BC-2427-4847-8E7B-A24F1FC75D4C}" dt="2026-03-11T15:35:10.024" v="175" actId="207"/>
          <ac:spMkLst>
            <pc:docMk/>
            <pc:sldMk cId="2037907930" sldId="488"/>
            <ac:spMk id="8" creationId="{EACDF9F0-DF52-4823-1BD6-B94B406AEE9D}"/>
          </ac:spMkLst>
        </pc:spChg>
        <pc:spChg chg="add mod">
          <ac:chgData name="Ellis Pettigrew" userId="07e32582-f672-40ce-bb24-0cb476c4e5c6" providerId="ADAL" clId="{30D429BC-2427-4847-8E7B-A24F1FC75D4C}" dt="2026-03-11T14:48:16.661" v="159" actId="1076"/>
          <ac:spMkLst>
            <pc:docMk/>
            <pc:sldMk cId="2037907930" sldId="488"/>
            <ac:spMk id="9" creationId="{5CC9A059-2378-BE73-10C7-F01D763E3228}"/>
          </ac:spMkLst>
        </pc:spChg>
        <pc:picChg chg="del">
          <ac:chgData name="Ellis Pettigrew" userId="07e32582-f672-40ce-bb24-0cb476c4e5c6" providerId="ADAL" clId="{30D429BC-2427-4847-8E7B-A24F1FC75D4C}" dt="2026-03-11T14:43:29.253" v="105" actId="478"/>
          <ac:picMkLst>
            <pc:docMk/>
            <pc:sldMk cId="2037907930" sldId="488"/>
            <ac:picMk id="4" creationId="{6D7FCC67-DBCE-AB08-BE5F-4BF67A0A719A}"/>
          </ac:picMkLst>
        </pc:picChg>
        <pc:picChg chg="add del mod ord">
          <ac:chgData name="Ellis Pettigrew" userId="07e32582-f672-40ce-bb24-0cb476c4e5c6" providerId="ADAL" clId="{30D429BC-2427-4847-8E7B-A24F1FC75D4C}" dt="2026-03-11T15:34:33.668" v="167" actId="478"/>
          <ac:picMkLst>
            <pc:docMk/>
            <pc:sldMk cId="2037907930" sldId="488"/>
            <ac:picMk id="6" creationId="{994A27A8-EB70-67C2-0552-A09B363439F7}"/>
          </ac:picMkLst>
        </pc:picChg>
        <pc:picChg chg="add mod ord">
          <ac:chgData name="Ellis Pettigrew" userId="07e32582-f672-40ce-bb24-0cb476c4e5c6" providerId="ADAL" clId="{30D429BC-2427-4847-8E7B-A24F1FC75D4C}" dt="2026-03-11T15:34:54.465" v="173" actId="171"/>
          <ac:picMkLst>
            <pc:docMk/>
            <pc:sldMk cId="2037907930" sldId="488"/>
            <ac:picMk id="7" creationId="{22B67646-D1C9-ECF5-23DD-A17AAF41C0DC}"/>
          </ac:picMkLst>
        </pc:picChg>
        <pc:picChg chg="add del mod ord">
          <ac:chgData name="Ellis Pettigrew" userId="07e32582-f672-40ce-bb24-0cb476c4e5c6" providerId="ADAL" clId="{30D429BC-2427-4847-8E7B-A24F1FC75D4C}" dt="2026-03-11T15:01:23.303" v="161" actId="478"/>
          <ac:picMkLst>
            <pc:docMk/>
            <pc:sldMk cId="2037907930" sldId="488"/>
            <ac:picMk id="7" creationId="{45815614-4BFC-17EB-5CDF-2BB941E2111D}"/>
          </ac:picMkLst>
        </pc:picChg>
      </pc:sldChg>
      <pc:sldChg chg="ord">
        <pc:chgData name="Ellis Pettigrew" userId="07e32582-f672-40ce-bb24-0cb476c4e5c6" providerId="ADAL" clId="{30D429BC-2427-4847-8E7B-A24F1FC75D4C}" dt="2026-02-23T10:24:42.104" v="72"/>
        <pc:sldMkLst>
          <pc:docMk/>
          <pc:sldMk cId="2456851832" sldId="517"/>
        </pc:sldMkLst>
      </pc:sldChg>
      <pc:sldChg chg="ord">
        <pc:chgData name="Ellis Pettigrew" userId="07e32582-f672-40ce-bb24-0cb476c4e5c6" providerId="ADAL" clId="{30D429BC-2427-4847-8E7B-A24F1FC75D4C}" dt="2026-02-23T10:26:36.583" v="81"/>
        <pc:sldMkLst>
          <pc:docMk/>
          <pc:sldMk cId="503060115" sldId="518"/>
        </pc:sldMkLst>
      </pc:sldChg>
      <pc:sldChg chg="ord">
        <pc:chgData name="Ellis Pettigrew" userId="07e32582-f672-40ce-bb24-0cb476c4e5c6" providerId="ADAL" clId="{30D429BC-2427-4847-8E7B-A24F1FC75D4C}" dt="2026-02-23T10:26:41.868" v="83"/>
        <pc:sldMkLst>
          <pc:docMk/>
          <pc:sldMk cId="258721303" sldId="519"/>
        </pc:sldMkLst>
      </pc:sldChg>
      <pc:sldChg chg="addSp modSp new mod">
        <pc:chgData name="Ellis Pettigrew" userId="07e32582-f672-40ce-bb24-0cb476c4e5c6" providerId="ADAL" clId="{30D429BC-2427-4847-8E7B-A24F1FC75D4C}" dt="2026-02-23T10:20:30.295" v="34" actId="732"/>
        <pc:sldMkLst>
          <pc:docMk/>
          <pc:sldMk cId="3356001869" sldId="520"/>
        </pc:sldMkLst>
        <pc:picChg chg="add mod modCrop">
          <ac:chgData name="Ellis Pettigrew" userId="07e32582-f672-40ce-bb24-0cb476c4e5c6" providerId="ADAL" clId="{30D429BC-2427-4847-8E7B-A24F1FC75D4C}" dt="2026-02-23T10:20:30.295" v="34" actId="732"/>
          <ac:picMkLst>
            <pc:docMk/>
            <pc:sldMk cId="3356001869" sldId="520"/>
            <ac:picMk id="3" creationId="{CEF57F4B-CE97-9A1B-66DE-6424D9B13C94}"/>
          </ac:picMkLst>
        </pc:picChg>
      </pc:sldChg>
      <pc:sldChg chg="add ord">
        <pc:chgData name="Ellis Pettigrew" userId="07e32582-f672-40ce-bb24-0cb476c4e5c6" providerId="ADAL" clId="{30D429BC-2427-4847-8E7B-A24F1FC75D4C}" dt="2026-03-05T14:59:21.467" v="99"/>
        <pc:sldMkLst>
          <pc:docMk/>
          <pc:sldMk cId="2775114781" sldId="52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56419-5CE4-4D5A-884A-82CBA3A86B7D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1B641-9968-4F39-AD9C-AAA3335ACE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28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DD9E-A2EE-4A01-90B6-00EF610612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31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48E08-41E2-7DBA-9024-603726056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1FCBA8-6929-ED6B-E39E-EF0D991352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9D3255-9139-5DE0-C23B-251AD1E05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68159-02F8-0F84-C1E8-4E25C0021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DD9E-A2EE-4A01-90B6-00EF610612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937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22F40-408E-44D3-B7C0-98D0578F74C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585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F3AA-883F-407C-929C-9BBAB68AAF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680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B47A-DCD8-EA6F-4CB1-FBEBDCB5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ADC8-6063-1C70-E65E-5AF1E7E6D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F81B4-3B5B-ECD1-E4B9-ABC8D17FE6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4D18F4-C56C-DC47-48EA-A5745A94C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144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59BB64-26E0-58D8-EF37-8C8F6A82D112}"/>
              </a:ext>
            </a:extLst>
          </p:cNvPr>
          <p:cNvSpPr/>
          <p:nvPr/>
        </p:nvSpPr>
        <p:spPr>
          <a:xfrm>
            <a:off x="0" y="6125737"/>
            <a:ext cx="12192000" cy="732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B69024B-7098-FEEE-B0F4-773157471B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000" y="4681409"/>
            <a:ext cx="3975449" cy="9644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Campton Ligh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br>
              <a:rPr lang="en-US" dirty="0"/>
            </a:br>
            <a:r>
              <a:rPr lang="en-US" dirty="0"/>
              <a:t>text if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2A134A-CDD8-2332-AA37-42E5BE3E6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898079"/>
            <a:ext cx="7010400" cy="2160588"/>
          </a:xfrm>
        </p:spPr>
        <p:txBody>
          <a:bodyPr>
            <a:noAutofit/>
          </a:bodyPr>
          <a:lstStyle>
            <a:lvl1pPr marL="0" indent="0">
              <a:lnSpc>
                <a:spcPts val="9000"/>
              </a:lnSpc>
              <a:buFontTx/>
              <a:buNone/>
              <a:defRPr sz="8000">
                <a:solidFill>
                  <a:schemeClr val="accent2"/>
                </a:solidFill>
                <a:latin typeface="Campton ExtraBold" panose="00000900000000000000" pitchFamily="50" charset="0"/>
              </a:defRPr>
            </a:lvl1pPr>
          </a:lstStyle>
          <a:p>
            <a:pPr lvl="0"/>
            <a:r>
              <a:rPr lang="en-US" dirty="0"/>
              <a:t>Click to edit title text</a:t>
            </a:r>
          </a:p>
        </p:txBody>
      </p:sp>
      <p:pic>
        <p:nvPicPr>
          <p:cNvPr id="3" name="Picture 2" descr="A blue and white cover with white text&#10;&#10;Description automatically generated">
            <a:extLst>
              <a:ext uri="{FF2B5EF4-FFF2-40B4-BE49-F238E27FC236}">
                <a16:creationId xmlns:a16="http://schemas.microsoft.com/office/drawing/2014/main" id="{DF2CA2D2-AF4B-1A63-7495-75042DE6E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904" y="4816804"/>
            <a:ext cx="1295400" cy="14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8289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B69024B-7098-FEEE-B0F4-773157471B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000" y="4681409"/>
            <a:ext cx="3975449" cy="9644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Campton Ligh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subheading</a:t>
            </a:r>
            <a:br>
              <a:rPr lang="en-US" dirty="0"/>
            </a:br>
            <a:r>
              <a:rPr lang="en-US" dirty="0"/>
              <a:t>text if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2A134A-CDD8-2332-AA37-42E5BE3E6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898079"/>
            <a:ext cx="7010400" cy="2160588"/>
          </a:xfrm>
        </p:spPr>
        <p:txBody>
          <a:bodyPr>
            <a:noAutofit/>
          </a:bodyPr>
          <a:lstStyle>
            <a:lvl1pPr marL="0" indent="0">
              <a:lnSpc>
                <a:spcPts val="9000"/>
              </a:lnSpc>
              <a:buFontTx/>
              <a:buNone/>
              <a:defRPr sz="8000">
                <a:solidFill>
                  <a:schemeClr val="bg1"/>
                </a:solidFill>
                <a:latin typeface="Campton ExtraBold" panose="00000900000000000000" pitchFamily="50" charset="0"/>
              </a:defRPr>
            </a:lvl1pPr>
          </a:lstStyle>
          <a:p>
            <a:pPr lvl="0"/>
            <a:r>
              <a:rPr lang="en-US" dirty="0"/>
              <a:t>Click to edit divider text</a:t>
            </a:r>
          </a:p>
        </p:txBody>
      </p:sp>
    </p:spTree>
    <p:extLst>
      <p:ext uri="{BB962C8B-B14F-4D97-AF65-F5344CB8AC3E}">
        <p14:creationId xmlns:p14="http://schemas.microsoft.com/office/powerpoint/2010/main" val="211634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A338E1-DC11-AEC6-C59F-C5C11B7CE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E55E3-21FF-1717-38EE-060C37C7A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ACCBA-415A-6D75-CFB0-D14257A910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E8E12-F022-1FB6-C5F4-EF50D85BCB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35CFB4-B5A1-5EEE-AC24-578D32EB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95528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1827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E38836-1862-4C49-B698-83CD191FCA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84AFBF-60C8-307F-0EB0-715F8F459F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9684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377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58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59BB64-26E0-58D8-EF37-8C8F6A82D112}"/>
              </a:ext>
            </a:extLst>
          </p:cNvPr>
          <p:cNvSpPr/>
          <p:nvPr userDrawn="1"/>
        </p:nvSpPr>
        <p:spPr>
          <a:xfrm>
            <a:off x="0" y="6125737"/>
            <a:ext cx="12192000" cy="732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B69024B-7098-FEEE-B0F4-773157471B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000" y="4681409"/>
            <a:ext cx="3975449" cy="9644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Campton Ligh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br>
              <a:rPr lang="en-US" dirty="0"/>
            </a:br>
            <a:r>
              <a:rPr lang="en-US" dirty="0"/>
              <a:t>text if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2A134A-CDD8-2332-AA37-42E5BE3E6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898079"/>
            <a:ext cx="7010400" cy="2160588"/>
          </a:xfrm>
        </p:spPr>
        <p:txBody>
          <a:bodyPr>
            <a:noAutofit/>
          </a:bodyPr>
          <a:lstStyle>
            <a:lvl1pPr marL="0" indent="0">
              <a:lnSpc>
                <a:spcPts val="9000"/>
              </a:lnSpc>
              <a:buFontTx/>
              <a:buNone/>
              <a:defRPr sz="8000">
                <a:solidFill>
                  <a:schemeClr val="accent2"/>
                </a:solidFill>
                <a:latin typeface="Campton ExtraBold" panose="00000900000000000000" pitchFamily="50" charset="0"/>
              </a:defRPr>
            </a:lvl1pPr>
          </a:lstStyle>
          <a:p>
            <a:pPr lvl="0"/>
            <a:r>
              <a:rPr lang="en-US" dirty="0"/>
              <a:t>Click to edit title text</a:t>
            </a:r>
          </a:p>
        </p:txBody>
      </p:sp>
      <p:pic>
        <p:nvPicPr>
          <p:cNvPr id="3" name="Picture 2" descr="A blue and white cover with white text&#10;&#10;Description automatically generated">
            <a:extLst>
              <a:ext uri="{FF2B5EF4-FFF2-40B4-BE49-F238E27FC236}">
                <a16:creationId xmlns:a16="http://schemas.microsoft.com/office/drawing/2014/main" id="{DF2CA2D2-AF4B-1A63-7495-75042DE6E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904" y="4816804"/>
            <a:ext cx="1295400" cy="14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43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B69024B-7098-FEEE-B0F4-773157471B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000" y="4681409"/>
            <a:ext cx="3975449" cy="9644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Campton Ligh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subheading</a:t>
            </a:r>
            <a:br>
              <a:rPr lang="en-US" dirty="0"/>
            </a:br>
            <a:r>
              <a:rPr lang="en-US" dirty="0"/>
              <a:t>text if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2A134A-CDD8-2332-AA37-42E5BE3E6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898079"/>
            <a:ext cx="7010400" cy="2160588"/>
          </a:xfrm>
        </p:spPr>
        <p:txBody>
          <a:bodyPr>
            <a:noAutofit/>
          </a:bodyPr>
          <a:lstStyle>
            <a:lvl1pPr marL="0" indent="0">
              <a:lnSpc>
                <a:spcPts val="9000"/>
              </a:lnSpc>
              <a:buFontTx/>
              <a:buNone/>
              <a:defRPr sz="8000">
                <a:solidFill>
                  <a:schemeClr val="bg1"/>
                </a:solidFill>
                <a:latin typeface="Campton ExtraBold" panose="00000900000000000000" pitchFamily="50" charset="0"/>
              </a:defRPr>
            </a:lvl1pPr>
          </a:lstStyle>
          <a:p>
            <a:pPr lvl="0"/>
            <a:r>
              <a:rPr lang="en-US" dirty="0"/>
              <a:t>Click to edit divider text</a:t>
            </a:r>
          </a:p>
        </p:txBody>
      </p:sp>
    </p:spTree>
    <p:extLst>
      <p:ext uri="{BB962C8B-B14F-4D97-AF65-F5344CB8AC3E}">
        <p14:creationId xmlns:p14="http://schemas.microsoft.com/office/powerpoint/2010/main" val="1092637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784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51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A7173-0888-E95A-6F33-175FD1480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9600"/>
            <a:ext cx="10515600" cy="666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6504C-A8C8-6D28-9E96-B04E2DA03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066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D37CA-1216-0694-04AF-EA62A4AD9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066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DE247-F706-0737-49F5-84E6FFB9FA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4FED5-61C4-53C3-81FD-F1CEFBA014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2243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354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779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598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312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144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987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686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872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043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49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18124-D021-013D-12D5-4EE0B5D93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9600"/>
            <a:ext cx="10515600" cy="66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FC0E4-A94C-CA19-F9BA-9BBBFFF02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11508"/>
            <a:ext cx="5157787" cy="48217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9F897-25D1-D252-4196-C482E6F7F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92120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69E7A-A387-3283-BF8D-77D94C3769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11508"/>
            <a:ext cx="5183188" cy="48217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9BB16B-F948-E826-26C9-72FE38FBA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92120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E6E82E-9B19-6977-B0FE-827F3B70D1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C1E939-6F1F-BF1B-78CB-25E3ABB05F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577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717BC-6F1E-5639-BE68-3B87118D1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0C5E1-4A2F-FC8B-2BC0-8A0487C9D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84010-D14C-B14C-02ED-5BD058E30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2BFD-06A2-5468-2E78-11207125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65A7B-D3F3-1E02-62EB-E395FBC7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053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4E61-AF72-F466-4D5B-9252265E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C3F14-2DA8-EAC6-67C4-74D315384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38191-32AE-45B0-4F41-5670F1F21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DF8D0-8E31-7E10-F75C-0FA589A13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8348A-DE83-DFA9-BDD7-680C545B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012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F9E48-0EFB-BC67-4147-832B2F2B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581CF-0344-E5A7-1848-87C058B3E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26C93-630F-6776-5D0C-262196434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3D67D-B52D-5256-5B75-44D9FFA9C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8DEA-5DAB-2DE1-2BA1-3C6757FA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940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D2383-F5C7-2C53-5B4B-A58035197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965E5-6A87-28A7-B14E-46ADF7CCA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091BD-922D-EA99-ACA0-FC6E16BE8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10823-A329-219F-E89E-A03D375E0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D675A-0EA2-5EB2-C45C-91AA1169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79310-B752-A3BB-0814-0CCDF91E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395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4151-2B37-0439-5F57-C47F90A6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C74F4-A751-C6B6-96F5-F0259DA39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ABAD2-98E9-2127-FB07-D97EE681F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DCEC-4F0B-8A68-D9F2-04061EB8F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23A6C0-024D-2DC4-1E02-EA22DB0C3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9B3A48-02B7-00BF-8BE4-42D25BBD5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2CF7E6-8346-DBB8-7E8B-EFE6E8344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1A056A-6666-406A-A965-3B9CBABF0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592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AE1B5-0230-8CEE-6E7C-8B7ADE95C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EA8892-9B8D-A3A2-E43B-E3AFB59DF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643109-1FA2-EE1B-6F9E-4FB720570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06BCE-B680-66C9-015D-03ADF28F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068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2A64EA-46D4-3D4E-162C-3D177357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F63E22-AC6F-646C-9975-B4DE8F626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C4939-3C42-1CE0-D409-2E038CEA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771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E4E53-B62E-ACFC-607F-43691C04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1C8E4-B664-36C2-2E49-4E9A60BF3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E87D7-158E-716A-A3DB-A18158669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7C6C2-7055-EAB5-35FA-C5705D4EA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0E03A-F962-8D4F-8E3D-4E07FF56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D4A93E-C789-C317-30A8-07DF2754D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522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5358E-E8EC-261B-9778-46D142D40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0AAD5D-E106-7A40-FF8A-7585BB364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B9D870-69EB-034A-6ACE-BD7484C86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94C18-5AA9-C824-1E42-8E8AE2120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651DB-CDAE-639D-19BB-6EE98678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952A1-51E7-BC3A-A57E-FF051588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302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1E7AC-B696-857D-6B8C-3FD44863D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7A83E-2055-7273-D413-427E65F26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F32E2-D7B3-E6E9-13C9-9F95A40B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BD008-C83C-E098-E7FC-8CAAC007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9357A-6167-E2ED-2C93-8A2F2B29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83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133BD-F726-4F86-9B03-F093983C6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95528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ABC19-DEAF-5623-D6DC-B5527859A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D08BE-C8B2-793B-BF00-E61C16A87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58218-42C4-FDBE-2545-E16E58EF94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91FF1-B6DD-59C4-6CC6-1A040CA83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198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65E375-CC76-A379-DE27-96E0E0384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012FF-473F-4F4A-9BED-BF8766F64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08E58-0D0F-F277-C9A9-FA93E63C9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0F02A-AB9E-DE07-5801-BD6C067BB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8B784-3989-9FA7-A65F-97CD77D04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029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9856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58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67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80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85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15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90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3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4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A338E1-DC11-AEC6-C59F-C5C11B7CE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E55E3-21FF-1717-38EE-060C37C7A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ACCBA-415A-6D75-CFB0-D14257A910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E8E12-F022-1FB6-C5F4-EF50D85BCB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35CFB4-B5A1-5EEE-AC24-578D32EB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95528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771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6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0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0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058C3-5DE3-F108-0716-79DD058CC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686A4-8316-C514-2674-E264EE4995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6FF4A-74AD-D136-21A3-1740E1C3B4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865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E38836-1862-4C49-B698-83CD191FCA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84AFBF-60C8-307F-0EB0-715F8F459F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95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05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28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373DE9-71A2-28ED-F442-505F93EDC838}"/>
              </a:ext>
            </a:extLst>
          </p:cNvPr>
          <p:cNvSpPr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A734DD-532E-15EC-94F8-DAEBDC060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959"/>
            <a:ext cx="10515600" cy="666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6133D-AFF4-F77A-F92B-FA5F4EA24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304"/>
            <a:ext cx="10515600" cy="4105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6C258A-48A8-44BA-3406-64CD90A00F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850" y="6241691"/>
            <a:ext cx="850860" cy="467425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1A51042-75A1-298F-9F29-D0BFB0801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1425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F18501-5EEB-E66F-AA6A-E89E12BE9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907" y="6351425"/>
            <a:ext cx="33399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5837A5-FBDC-B3B4-77BA-C4DBFF26C5A8}"/>
              </a:ext>
            </a:extLst>
          </p:cNvPr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4F0532-9D58-075F-2306-9B00260CB61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850" y="6241691"/>
            <a:ext cx="850860" cy="4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9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57" r:id="rId12"/>
    <p:sldLayoutId id="2147483655" r:id="rId13"/>
    <p:sldLayoutId id="2147483665" r:id="rId14"/>
    <p:sldLayoutId id="2147483666" r:id="rId15"/>
    <p:sldLayoutId id="2147483661" r:id="rId16"/>
    <p:sldLayoutId id="2147483664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Campton ExtraBold" panose="00000900000000000000" pitchFamily="50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5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32ABBE-0007-FC1C-4EBD-AE80DBCA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867A2-FA16-AEF0-B025-1D3279BEE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2B564-2C40-417D-8187-DD441907D6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49135-BBE7-749B-DF90-390CDB369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C3C40-D65D-A40F-CEE1-FD1894F55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76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2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g"/><Relationship Id="rId11" Type="http://schemas.openxmlformats.org/officeDocument/2006/relationships/image" Target="../media/image11.jpeg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yq14ffGlZ8?si=D_AaLwLGTp-e2MGQ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35.jpeg"/><Relationship Id="rId5" Type="http://schemas.openxmlformats.org/officeDocument/2006/relationships/image" Target="../media/image30.jpe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AC51C5-071B-825F-493B-8A8207FEB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9" y="726017"/>
            <a:ext cx="1793441" cy="98523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CA8404-0CF8-2A44-EBBD-658C94F42B2F}"/>
              </a:ext>
            </a:extLst>
          </p:cNvPr>
          <p:cNvCxnSpPr>
            <a:cxnSpLocks/>
          </p:cNvCxnSpPr>
          <p:nvPr/>
        </p:nvCxnSpPr>
        <p:spPr>
          <a:xfrm>
            <a:off x="3158458" y="847460"/>
            <a:ext cx="0" cy="86379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C1BEA71-7143-2669-AEBC-676EE402BB82}"/>
              </a:ext>
            </a:extLst>
          </p:cNvPr>
          <p:cNvSpPr txBox="1"/>
          <p:nvPr/>
        </p:nvSpPr>
        <p:spPr>
          <a:xfrm>
            <a:off x="3674981" y="985196"/>
            <a:ext cx="7592295" cy="6155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+mn-cs"/>
              </a:rPr>
              <a:t>a simple solution to world hunger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7072C054-8FDD-8FE8-6131-81C6DB34AD1E}"/>
              </a:ext>
            </a:extLst>
          </p:cNvPr>
          <p:cNvSpPr/>
          <p:nvPr/>
        </p:nvSpPr>
        <p:spPr>
          <a:xfrm rot="284843">
            <a:off x="7419864" y="4714615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207" t="-23365" r="-36723" b="14422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77F8E713-BDFB-DDB4-F398-958523F25454}"/>
              </a:ext>
            </a:extLst>
          </p:cNvPr>
          <p:cNvSpPr/>
          <p:nvPr/>
        </p:nvSpPr>
        <p:spPr>
          <a:xfrm rot="21182136">
            <a:off x="2108408" y="4351261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2152" t="29379" r="9926" b="-34817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E5A8585-9B74-B2E5-1640-760706B2731C}"/>
              </a:ext>
            </a:extLst>
          </p:cNvPr>
          <p:cNvSpPr/>
          <p:nvPr/>
        </p:nvSpPr>
        <p:spPr>
          <a:xfrm rot="21413490">
            <a:off x="5879863" y="2460310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763" t="-2536" r="-35417" b="-1560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31477389-90A4-D920-5BE9-27A3FDA6815C}"/>
              </a:ext>
            </a:extLst>
          </p:cNvPr>
          <p:cNvSpPr/>
          <p:nvPr/>
        </p:nvSpPr>
        <p:spPr>
          <a:xfrm rot="172207">
            <a:off x="3873859" y="2567698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697" t="-20912" r="-11985" b="-97666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21911D17-813A-5D12-8466-4B2AF17A2627}"/>
              </a:ext>
            </a:extLst>
          </p:cNvPr>
          <p:cNvSpPr/>
          <p:nvPr/>
        </p:nvSpPr>
        <p:spPr>
          <a:xfrm>
            <a:off x="1447937" y="2701315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2148" t="-10507" r="-318" b="-21781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4049B39D-5E8B-361E-7B4E-FE059F53D50D}"/>
              </a:ext>
            </a:extLst>
          </p:cNvPr>
          <p:cNvSpPr/>
          <p:nvPr/>
        </p:nvSpPr>
        <p:spPr>
          <a:xfrm rot="20961099">
            <a:off x="-430627" y="4779656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404" t="10259" r="162" b="2559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E284F114-F71C-FA72-CCD5-946DE045D837}"/>
              </a:ext>
            </a:extLst>
          </p:cNvPr>
          <p:cNvSpPr/>
          <p:nvPr/>
        </p:nvSpPr>
        <p:spPr>
          <a:xfrm rot="21348618">
            <a:off x="-806183" y="2424214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7559" t="-8507" r="-7147" b="-25909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C4DA65C9-6ECF-1C93-3897-8F53A1F082B0}"/>
              </a:ext>
            </a:extLst>
          </p:cNvPr>
          <p:cNvSpPr/>
          <p:nvPr/>
        </p:nvSpPr>
        <p:spPr>
          <a:xfrm rot="294857">
            <a:off x="7780281" y="2701315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1981" t="-4040" r="-38867" b="-16524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CFFACBDA-60BC-4C00-F10A-86CA6F82A762}"/>
              </a:ext>
            </a:extLst>
          </p:cNvPr>
          <p:cNvSpPr/>
          <p:nvPr/>
        </p:nvSpPr>
        <p:spPr>
          <a:xfrm rot="788810">
            <a:off x="9636484" y="4883734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633" t="-5801" r="-38883" b="-4543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5AF4379A-EE80-5C27-4212-F885C6729AA5}"/>
              </a:ext>
            </a:extLst>
          </p:cNvPr>
          <p:cNvSpPr/>
          <p:nvPr/>
        </p:nvSpPr>
        <p:spPr>
          <a:xfrm rot="21262626">
            <a:off x="10122227" y="2539610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665" t="-6222" r="-25091" b="-10280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 descr="A building with a sign on the top&#10;&#10;AI-generated content may be incorrect.">
            <a:extLst>
              <a:ext uri="{FF2B5EF4-FFF2-40B4-BE49-F238E27FC236}">
                <a16:creationId xmlns:a16="http://schemas.microsoft.com/office/drawing/2014/main" id="{433EB2A4-3956-F6C0-F710-4B15B4A4EC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81" y="4051547"/>
            <a:ext cx="4264704" cy="2806450"/>
          </a:xfrm>
          <a:prstGeom prst="rect">
            <a:avLst/>
          </a:prstGeom>
          <a:effectLst>
            <a:outerShdw blurRad="127000" dist="1270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96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B67646-D1C9-ECF5-23DD-A17AAF41C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CC9A059-2378-BE73-10C7-F01D763E3228}"/>
              </a:ext>
            </a:extLst>
          </p:cNvPr>
          <p:cNvSpPr/>
          <p:nvPr/>
        </p:nvSpPr>
        <p:spPr>
          <a:xfrm>
            <a:off x="320040" y="4255066"/>
            <a:ext cx="2537460" cy="249174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CDF9F0-DF52-4823-1BD6-B94B406AEE9D}"/>
              </a:ext>
            </a:extLst>
          </p:cNvPr>
          <p:cNvSpPr txBox="1"/>
          <p:nvPr/>
        </p:nvSpPr>
        <p:spPr>
          <a:xfrm>
            <a:off x="440055" y="4592995"/>
            <a:ext cx="22974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mpton Book" panose="00000500000000000000" pitchFamily="50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the impact of Mary's Meals here!</a:t>
            </a:r>
            <a:endParaRPr lang="en-GB" sz="2800" b="1" dirty="0">
              <a:solidFill>
                <a:schemeClr val="bg1"/>
              </a:solidFill>
              <a:latin typeface="Campton Book" panose="000005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907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holding a green cup&#10;&#10;AI-generated content may be incorrect.">
            <a:extLst>
              <a:ext uri="{FF2B5EF4-FFF2-40B4-BE49-F238E27FC236}">
                <a16:creationId xmlns:a16="http://schemas.microsoft.com/office/drawing/2014/main" id="{9763861B-592C-56AF-B595-650115071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r="14419"/>
          <a:stretch>
            <a:fillRect/>
          </a:stretch>
        </p:blipFill>
        <p:spPr>
          <a:xfrm>
            <a:off x="3490" y="0"/>
            <a:ext cx="64008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674ED-90DC-C5C7-D5CC-DBC0549BB3BE}"/>
              </a:ext>
            </a:extLst>
          </p:cNvPr>
          <p:cNvSpPr txBox="1"/>
          <p:nvPr/>
        </p:nvSpPr>
        <p:spPr>
          <a:xfrm>
            <a:off x="6651172" y="778274"/>
            <a:ext cx="5377674" cy="5301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>
                <a:solidFill>
                  <a:srgbClr val="FFC000"/>
                </a:solidFill>
                <a:latin typeface="Campton ExtraBold" panose="00000900000000000000" pitchFamily="50" charset="0"/>
              </a:rPr>
              <a:t>Mary’s Meals: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Campton ExtraBold" panose="00000900000000000000" pitchFamily="50" charset="0"/>
              </a:rPr>
              <a:t>Reduces hunger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Campton ExtraBold" panose="00000900000000000000" pitchFamily="50" charset="0"/>
              </a:rPr>
              <a:t>Improves school enrolment and attendance levels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Campton ExtraBold" panose="00000900000000000000" pitchFamily="50" charset="0"/>
              </a:rPr>
              <a:t>Improves attainment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Campton ExtraBold" panose="00000900000000000000" pitchFamily="50" charset="0"/>
              </a:rPr>
              <a:t>Increases community support for education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Campton ExtraBold" panose="00000900000000000000" pitchFamily="50" charset="0"/>
              </a:rPr>
              <a:t>And makes children happy!</a:t>
            </a:r>
          </a:p>
        </p:txBody>
      </p:sp>
    </p:spTree>
    <p:extLst>
      <p:ext uri="{BB962C8B-B14F-4D97-AF65-F5344CB8AC3E}">
        <p14:creationId xmlns:p14="http://schemas.microsoft.com/office/powerpoint/2010/main" val="2548533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E43BEC1-C06C-8B48-BDCD-FDA1D5C1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0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542E18D-4EE0-6DD5-1268-77561EAE7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0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in uniform sitting at a desk&#10;&#10;AI-generated content may be incorrect.">
            <a:extLst>
              <a:ext uri="{FF2B5EF4-FFF2-40B4-BE49-F238E27FC236}">
                <a16:creationId xmlns:a16="http://schemas.microsoft.com/office/drawing/2014/main" id="{CEF57F4B-CE97-9A1B-66DE-6424D9B13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8" b="1997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01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18C6-FEA9-775C-22AB-E931DD71C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885" y="1454401"/>
            <a:ext cx="8698229" cy="3949197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dirty="0">
                <a:solidFill>
                  <a:schemeClr val="bg1"/>
                </a:solidFill>
                <a:latin typeface="Campton ExtraBold" panose="00000900000000000000" pitchFamily="50" charset="0"/>
              </a:rPr>
              <a:t>“When we attend to the needs of those in want, we give them what is theirs, not ours.” Catechism of the Catholic Church 2446.</a:t>
            </a:r>
            <a:br>
              <a:rPr lang="en-US" dirty="0">
                <a:solidFill>
                  <a:schemeClr val="bg1"/>
                </a:solidFill>
                <a:latin typeface="Proxima Nova Medium" panose="02000506030000020004" pitchFamily="50" charset="0"/>
              </a:rPr>
            </a:br>
            <a:endParaRPr lang="en-US" dirty="0">
              <a:solidFill>
                <a:schemeClr val="bg1"/>
              </a:solidFill>
              <a:latin typeface="Proxima Nova Medium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90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7237B-288F-689D-CC2D-4B0F90500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897E10-D7DC-5050-D86C-8F04B3F156E0}"/>
              </a:ext>
            </a:extLst>
          </p:cNvPr>
          <p:cNvSpPr/>
          <p:nvPr/>
        </p:nvSpPr>
        <p:spPr>
          <a:xfrm>
            <a:off x="1807632" y="0"/>
            <a:ext cx="9397319" cy="6858000"/>
          </a:xfrm>
          <a:prstGeom prst="rect">
            <a:avLst/>
          </a:prstGeom>
          <a:solidFill>
            <a:srgbClr val="FE5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E0278118-BA2A-3331-EE43-2709D2926221}"/>
              </a:ext>
            </a:extLst>
          </p:cNvPr>
          <p:cNvSpPr/>
          <p:nvPr/>
        </p:nvSpPr>
        <p:spPr>
          <a:xfrm rot="192769">
            <a:off x="-1598695" y="3342042"/>
            <a:ext cx="3281445" cy="4251658"/>
          </a:xfrm>
          <a:custGeom>
            <a:avLst/>
            <a:gdLst/>
            <a:ahLst/>
            <a:cxnLst/>
            <a:rect l="l" t="t" r="r" b="b"/>
            <a:pathLst>
              <a:path w="18126334" h="10218721">
                <a:moveTo>
                  <a:pt x="0" y="0"/>
                </a:moveTo>
                <a:lnTo>
                  <a:pt x="18126334" y="0"/>
                </a:lnTo>
                <a:lnTo>
                  <a:pt x="18126334" y="10218721"/>
                </a:lnTo>
                <a:lnTo>
                  <a:pt x="0" y="10218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71" t="-55303" r="-333617" b="-47885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63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group of children in school uniforms sitting on the ground&#10;&#10;April 2025">
            <a:extLst>
              <a:ext uri="{FF2B5EF4-FFF2-40B4-BE49-F238E27FC236}">
                <a16:creationId xmlns:a16="http://schemas.microsoft.com/office/drawing/2014/main" id="{07F7B94A-5515-1820-EE35-E1859685BC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9" t="2413" b="23908"/>
          <a:stretch>
            <a:fillRect/>
          </a:stretch>
        </p:blipFill>
        <p:spPr>
          <a:xfrm rot="1831079">
            <a:off x="-3535763" y="-2449425"/>
            <a:ext cx="7130601" cy="4010220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group of children in school uniforms sitting on the ground&#10;&#10;April 2025">
            <a:extLst>
              <a:ext uri="{FF2B5EF4-FFF2-40B4-BE49-F238E27FC236}">
                <a16:creationId xmlns:a16="http://schemas.microsoft.com/office/drawing/2014/main" id="{2436F34E-CB19-2A2D-ADA1-A8D8A6F320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9" t="2413" b="23908"/>
          <a:stretch>
            <a:fillRect/>
          </a:stretch>
        </p:blipFill>
        <p:spPr>
          <a:xfrm rot="21394664">
            <a:off x="8551890" y="3935549"/>
            <a:ext cx="7130601" cy="4010220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87755-F337-55C8-139F-755AEEE7C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270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720DA5-A11B-4409-A926-CB7BD51E354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60DE-5730-61FA-4364-376C0357A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868" y="1083812"/>
            <a:ext cx="5388124" cy="3108473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3600">
                <a:solidFill>
                  <a:schemeClr val="bg1"/>
                </a:solidFill>
                <a:latin typeface="Campton ExtraBold" panose="00000900000000000000" pitchFamily="50" charset="0"/>
              </a:rPr>
              <a:t>“I like to describe our work as just a series of lots and lots of little acts of love.”</a:t>
            </a:r>
            <a:br>
              <a:rPr lang="en-US" sz="2000">
                <a:solidFill>
                  <a:schemeClr val="bg1">
                    <a:alpha val="40000"/>
                  </a:schemeClr>
                </a:solidFill>
                <a:latin typeface="Campton ExtraBold" panose="00000900000000000000" pitchFamily="50" charset="0"/>
              </a:rPr>
            </a:br>
            <a:r>
              <a:rPr lang="en-US" sz="2200">
                <a:solidFill>
                  <a:schemeClr val="bg1"/>
                </a:solidFill>
                <a:latin typeface="Proxima Nova Th" panose="02000506030000020004" pitchFamily="50" charset="0"/>
              </a:rPr>
              <a:t>Magnus MacFarlane-Barrow</a:t>
            </a:r>
            <a:br>
              <a:rPr lang="en-US" sz="2200">
                <a:solidFill>
                  <a:schemeClr val="bg1"/>
                </a:solidFill>
                <a:latin typeface="Proxima Nova Medium" panose="02000506030000020004" pitchFamily="50" charset="0"/>
              </a:rPr>
            </a:br>
            <a:r>
              <a:rPr lang="en-US" sz="2200">
                <a:solidFill>
                  <a:schemeClr val="bg1"/>
                </a:solidFill>
                <a:latin typeface="Proxima Nova Medium" panose="02000506030000020004" pitchFamily="50" charset="0"/>
              </a:rPr>
              <a:t>Founder of Mary’s Meals</a:t>
            </a:r>
            <a:br>
              <a:rPr lang="en-US" sz="2600">
                <a:solidFill>
                  <a:schemeClr val="bg1"/>
                </a:solidFill>
                <a:latin typeface="Proxima Nova Medium" panose="02000506030000020004" pitchFamily="50" charset="0"/>
              </a:rPr>
            </a:br>
            <a:endParaRPr lang="en-US" sz="2600">
              <a:solidFill>
                <a:schemeClr val="bg1"/>
              </a:solidFill>
              <a:latin typeface="Proxima Nova Medium" panose="02000506030000020004" pitchFamily="50" charset="0"/>
            </a:endParaRPr>
          </a:p>
        </p:txBody>
      </p:sp>
      <p:pic>
        <p:nvPicPr>
          <p:cNvPr id="7" name="Picture 6" descr="Yemen March 2022">
            <a:extLst>
              <a:ext uri="{FF2B5EF4-FFF2-40B4-BE49-F238E27FC236}">
                <a16:creationId xmlns:a16="http://schemas.microsoft.com/office/drawing/2014/main" id="{F16A1CA6-E256-228A-AE39-30E12126B8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8398"/>
          <a:stretch>
            <a:fillRect/>
          </a:stretch>
        </p:blipFill>
        <p:spPr>
          <a:xfrm rot="313368">
            <a:off x="-988101" y="908535"/>
            <a:ext cx="3678358" cy="3603671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6" descr="Collette April 2025">
            <a:extLst>
              <a:ext uri="{FF2B5EF4-FFF2-40B4-BE49-F238E27FC236}">
                <a16:creationId xmlns:a16="http://schemas.microsoft.com/office/drawing/2014/main" id="{7212109F-BC58-36EA-8CB0-AA9313E91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9934" r="32146" b="5629"/>
          <a:stretch>
            <a:fillRect/>
          </a:stretch>
        </p:blipFill>
        <p:spPr>
          <a:xfrm rot="20463500">
            <a:off x="135848" y="2212211"/>
            <a:ext cx="3759860" cy="4146540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Malawi April 2023">
            <a:extLst>
              <a:ext uri="{FF2B5EF4-FFF2-40B4-BE49-F238E27FC236}">
                <a16:creationId xmlns:a16="http://schemas.microsoft.com/office/drawing/2014/main" id="{DF6477DB-D2BF-EB28-9777-2CE9EB4EBD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253" r="1309" b="-2"/>
          <a:stretch>
            <a:fillRect/>
          </a:stretch>
        </p:blipFill>
        <p:spPr>
          <a:xfrm rot="19879221">
            <a:off x="8923390" y="-958143"/>
            <a:ext cx="3084025" cy="3090742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E4C415C-3FE9-4D97-7906-5BEF44BAA115}"/>
              </a:ext>
            </a:extLst>
          </p:cNvPr>
          <p:cNvSpPr/>
          <p:nvPr/>
        </p:nvSpPr>
        <p:spPr>
          <a:xfrm rot="2504873">
            <a:off x="3831345" y="-4088086"/>
            <a:ext cx="4142942" cy="3960165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882" t="-4614" r="-4226" b="-23730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5EBACE7-166E-FC64-9EBD-B1187C379191}"/>
              </a:ext>
            </a:extLst>
          </p:cNvPr>
          <p:cNvSpPr/>
          <p:nvPr/>
        </p:nvSpPr>
        <p:spPr>
          <a:xfrm rot="1288227">
            <a:off x="8774931" y="1448276"/>
            <a:ext cx="4142942" cy="3960165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882" t="-4614" r="-4226" b="-23730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Haiti December 2024">
            <a:extLst>
              <a:ext uri="{FF2B5EF4-FFF2-40B4-BE49-F238E27FC236}">
                <a16:creationId xmlns:a16="http://schemas.microsoft.com/office/drawing/2014/main" id="{35926034-6709-60F9-69E9-A6DEBC67B48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881" r="2" b="2"/>
          <a:stretch>
            <a:fillRect/>
          </a:stretch>
        </p:blipFill>
        <p:spPr>
          <a:xfrm rot="2874955">
            <a:off x="6679528" y="3933429"/>
            <a:ext cx="2780940" cy="4191620"/>
          </a:xfrm>
          <a:prstGeom prst="rect">
            <a:avLst/>
          </a:prstGeom>
          <a:ln w="101600">
            <a:solidFill>
              <a:schemeClr val="bg1"/>
            </a:solidFill>
            <a:miter lim="800000"/>
          </a:ln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216F70EF-B197-FF88-BA82-24E4C6CCDBF4}"/>
              </a:ext>
            </a:extLst>
          </p:cNvPr>
          <p:cNvSpPr/>
          <p:nvPr/>
        </p:nvSpPr>
        <p:spPr>
          <a:xfrm rot="2355682">
            <a:off x="1292708" y="4507032"/>
            <a:ext cx="5652885" cy="369863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5375" t="-14080" r="-39333" b="-36120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Liberia January 2024">
            <a:extLst>
              <a:ext uri="{FF2B5EF4-FFF2-40B4-BE49-F238E27FC236}">
                <a16:creationId xmlns:a16="http://schemas.microsoft.com/office/drawing/2014/main" id="{ED41DAE8-44CD-859D-CB21-02736A930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230" r="6211" b="177"/>
          <a:stretch>
            <a:fillRect/>
          </a:stretch>
        </p:blipFill>
        <p:spPr>
          <a:xfrm rot="19996576">
            <a:off x="5575145" y="5945606"/>
            <a:ext cx="3585321" cy="5780539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</p:spPr>
      </p:pic>
      <p:pic>
        <p:nvPicPr>
          <p:cNvPr id="17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863B261-5988-26FA-987E-B8604305682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5901" r="278"/>
          <a:stretch>
            <a:fillRect/>
          </a:stretch>
        </p:blipFill>
        <p:spPr>
          <a:xfrm rot="21332924">
            <a:off x="10435491" y="1465474"/>
            <a:ext cx="3479907" cy="4433184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85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9319CE-B75B-E47A-745B-F66D4DF024D2}"/>
              </a:ext>
            </a:extLst>
          </p:cNvPr>
          <p:cNvSpPr/>
          <p:nvPr/>
        </p:nvSpPr>
        <p:spPr>
          <a:xfrm>
            <a:off x="0" y="3962400"/>
            <a:ext cx="8645236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hild holding a blue cup&#10;&#10;AI-generated content may be incorrect.">
            <a:extLst>
              <a:ext uri="{FF2B5EF4-FFF2-40B4-BE49-F238E27FC236}">
                <a16:creationId xmlns:a16="http://schemas.microsoft.com/office/drawing/2014/main" id="{08B58619-2CA9-2433-7590-88CDFF7A1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3" t="9611" r="11323" b="40542"/>
          <a:stretch>
            <a:fillRect/>
          </a:stretch>
        </p:blipFill>
        <p:spPr>
          <a:xfrm>
            <a:off x="4139515" y="0"/>
            <a:ext cx="8331332" cy="68703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51ED6A-A10B-1ACD-2267-336F96548929}"/>
              </a:ext>
            </a:extLst>
          </p:cNvPr>
          <p:cNvSpPr/>
          <p:nvPr/>
        </p:nvSpPr>
        <p:spPr>
          <a:xfrm>
            <a:off x="-1" y="-18492"/>
            <a:ext cx="6672649" cy="5585255"/>
          </a:xfrm>
          <a:custGeom>
            <a:avLst/>
            <a:gdLst>
              <a:gd name="connsiteX0" fmla="*/ 0 w 6722076"/>
              <a:gd name="connsiteY0" fmla="*/ 0 h 5449329"/>
              <a:gd name="connsiteX1" fmla="*/ 6722076 w 6722076"/>
              <a:gd name="connsiteY1" fmla="*/ 0 h 5449329"/>
              <a:gd name="connsiteX2" fmla="*/ 6722076 w 6722076"/>
              <a:gd name="connsiteY2" fmla="*/ 5449329 h 5449329"/>
              <a:gd name="connsiteX3" fmla="*/ 0 w 6722076"/>
              <a:gd name="connsiteY3" fmla="*/ 5449329 h 5449329"/>
              <a:gd name="connsiteX4" fmla="*/ 0 w 6722076"/>
              <a:gd name="connsiteY4" fmla="*/ 0 h 5449329"/>
              <a:gd name="connsiteX0" fmla="*/ 0 w 6722076"/>
              <a:gd name="connsiteY0" fmla="*/ 0 h 5449329"/>
              <a:gd name="connsiteX1" fmla="*/ 4806779 w 6722076"/>
              <a:gd name="connsiteY1" fmla="*/ 123567 h 5449329"/>
              <a:gd name="connsiteX2" fmla="*/ 6722076 w 6722076"/>
              <a:gd name="connsiteY2" fmla="*/ 5449329 h 5449329"/>
              <a:gd name="connsiteX3" fmla="*/ 0 w 6722076"/>
              <a:gd name="connsiteY3" fmla="*/ 5449329 h 5449329"/>
              <a:gd name="connsiteX4" fmla="*/ 0 w 6722076"/>
              <a:gd name="connsiteY4" fmla="*/ 0 h 5449329"/>
              <a:gd name="connsiteX0" fmla="*/ 0 w 6722076"/>
              <a:gd name="connsiteY0" fmla="*/ 12358 h 5461687"/>
              <a:gd name="connsiteX1" fmla="*/ 6203092 w 6722076"/>
              <a:gd name="connsiteY1" fmla="*/ 0 h 5461687"/>
              <a:gd name="connsiteX2" fmla="*/ 6722076 w 6722076"/>
              <a:gd name="connsiteY2" fmla="*/ 5461687 h 5461687"/>
              <a:gd name="connsiteX3" fmla="*/ 0 w 6722076"/>
              <a:gd name="connsiteY3" fmla="*/ 5461687 h 5461687"/>
              <a:gd name="connsiteX4" fmla="*/ 0 w 6722076"/>
              <a:gd name="connsiteY4" fmla="*/ 12358 h 5461687"/>
              <a:gd name="connsiteX0" fmla="*/ 0 w 6573795"/>
              <a:gd name="connsiteY0" fmla="*/ 12358 h 5461687"/>
              <a:gd name="connsiteX1" fmla="*/ 6203092 w 6573795"/>
              <a:gd name="connsiteY1" fmla="*/ 0 h 5461687"/>
              <a:gd name="connsiteX2" fmla="*/ 6573795 w 6573795"/>
              <a:gd name="connsiteY2" fmla="*/ 4114800 h 5461687"/>
              <a:gd name="connsiteX3" fmla="*/ 0 w 6573795"/>
              <a:gd name="connsiteY3" fmla="*/ 5461687 h 5461687"/>
              <a:gd name="connsiteX4" fmla="*/ 0 w 6573795"/>
              <a:gd name="connsiteY4" fmla="*/ 12358 h 5461687"/>
              <a:gd name="connsiteX0" fmla="*/ 0 w 6672649"/>
              <a:gd name="connsiteY0" fmla="*/ 12358 h 5461687"/>
              <a:gd name="connsiteX1" fmla="*/ 6203092 w 6672649"/>
              <a:gd name="connsiteY1" fmla="*/ 0 h 5461687"/>
              <a:gd name="connsiteX2" fmla="*/ 6672649 w 6672649"/>
              <a:gd name="connsiteY2" fmla="*/ 4905632 h 5461687"/>
              <a:gd name="connsiteX3" fmla="*/ 0 w 6672649"/>
              <a:gd name="connsiteY3" fmla="*/ 5461687 h 5461687"/>
              <a:gd name="connsiteX4" fmla="*/ 0 w 6672649"/>
              <a:gd name="connsiteY4" fmla="*/ 12358 h 5461687"/>
              <a:gd name="connsiteX0" fmla="*/ 0 w 6672649"/>
              <a:gd name="connsiteY0" fmla="*/ 12358 h 5585255"/>
              <a:gd name="connsiteX1" fmla="*/ 6203092 w 6672649"/>
              <a:gd name="connsiteY1" fmla="*/ 0 h 5585255"/>
              <a:gd name="connsiteX2" fmla="*/ 6672649 w 6672649"/>
              <a:gd name="connsiteY2" fmla="*/ 4905632 h 5585255"/>
              <a:gd name="connsiteX3" fmla="*/ 24714 w 6672649"/>
              <a:gd name="connsiteY3" fmla="*/ 5585255 h 5585255"/>
              <a:gd name="connsiteX4" fmla="*/ 0 w 6672649"/>
              <a:gd name="connsiteY4" fmla="*/ 12358 h 55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2649" h="5585255">
                <a:moveTo>
                  <a:pt x="0" y="12358"/>
                </a:moveTo>
                <a:lnTo>
                  <a:pt x="6203092" y="0"/>
                </a:lnTo>
                <a:lnTo>
                  <a:pt x="6672649" y="4905632"/>
                </a:lnTo>
                <a:lnTo>
                  <a:pt x="24714" y="5585255"/>
                </a:lnTo>
                <a:lnTo>
                  <a:pt x="0" y="12358"/>
                </a:lnTo>
                <a:close/>
              </a:path>
            </a:pathLst>
          </a:cu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7826E-2766-85A1-BD5D-80F8868F0B2A}"/>
              </a:ext>
            </a:extLst>
          </p:cNvPr>
          <p:cNvSpPr txBox="1"/>
          <p:nvPr/>
        </p:nvSpPr>
        <p:spPr>
          <a:xfrm>
            <a:off x="778741" y="1002111"/>
            <a:ext cx="5475699" cy="536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+mn-cs"/>
              </a:rPr>
              <a:t>It costs just</a:t>
            </a:r>
          </a:p>
          <a:p>
            <a:pPr marL="0" marR="0" lvl="0" indent="0" algn="l" defTabSz="914400" rtl="0" eaLnBrk="1" fontAlgn="auto" latinLnBrk="0" hangingPunct="1">
              <a:lnSpc>
                <a:spcPts val="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1" i="0" u="none" strike="noStrike" kern="1200" cap="none" spc="0" normalizeH="0" baseline="0" noProof="0">
                <a:ln>
                  <a:noFill/>
                </a:ln>
                <a:solidFill>
                  <a:srgbClr val="F4A912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+mn-cs"/>
              </a:rPr>
              <a:t>£19.15</a:t>
            </a: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+mn-cs"/>
              </a:rPr>
              <a:t>to feed a child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+mn-cs"/>
              </a:rPr>
              <a:t>a school year!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0" b="1" i="0" u="none" strike="noStrike" kern="1200" cap="none" spc="0" normalizeH="0" baseline="0" noProof="0">
              <a:ln>
                <a:noFill/>
              </a:ln>
              <a:solidFill>
                <a:srgbClr val="F4A912"/>
              </a:solidFill>
              <a:effectLst/>
              <a:uLnTx/>
              <a:uFillTx/>
              <a:latin typeface="Campton ExtraBold" panose="000009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99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39517-8CA8-8DD2-1065-A4A2EA77C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88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5ACD2-9EE2-5CB1-B873-749F32722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oung child holding a pink cup&#10;&#10;AI-generated content may be incorrect.">
            <a:extLst>
              <a:ext uri="{FF2B5EF4-FFF2-40B4-BE49-F238E27FC236}">
                <a16:creationId xmlns:a16="http://schemas.microsoft.com/office/drawing/2014/main" id="{D52321E8-240B-3169-FEF7-9E4B46EA8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4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DFF8A31-0AA7-9930-20E2-9ACC95E66EE7}"/>
              </a:ext>
            </a:extLst>
          </p:cNvPr>
          <p:cNvSpPr txBox="1"/>
          <p:nvPr/>
        </p:nvSpPr>
        <p:spPr>
          <a:xfrm>
            <a:off x="1058303" y="720566"/>
            <a:ext cx="10075393" cy="541686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>
                <a:solidFill>
                  <a:prstClr val="white"/>
                </a:solidFill>
                <a:latin typeface="Campton ExtraBold" panose="00000900000000000000" pitchFamily="50" charset="0"/>
              </a:rPr>
              <a:t>“When Jesus looked up and saw a great crowd coming toward him, he said to Philip, ‘Where shall we buy bread for these people to eat?’ Philip answered him ‘It would take more than half a year’s wages to buy enough bread for each one to have a bite!” (John 6: 5, 7)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pton ExtraBold" panose="000009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18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A7003-CEA1-2A34-5E42-3F9F30C27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apers with text&#10;&#10;AI-generated content may be incorrect.">
            <a:extLst>
              <a:ext uri="{FF2B5EF4-FFF2-40B4-BE49-F238E27FC236}">
                <a16:creationId xmlns:a16="http://schemas.microsoft.com/office/drawing/2014/main" id="{0CBC1BC9-B1D9-2429-47EA-AEA722D34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53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smiling at the camera&#10;Mantasha India 2024">
            <a:extLst>
              <a:ext uri="{FF2B5EF4-FFF2-40B4-BE49-F238E27FC236}">
                <a16:creationId xmlns:a16="http://schemas.microsoft.com/office/drawing/2014/main" id="{86378191-0748-42D7-BCF3-207FA7709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60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45841-C4DF-B1F3-860A-32C6A1375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1FC1DAE-755C-C89D-A981-F4983B56F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AutoShape 2" descr="Full screen preview">
            <a:extLst>
              <a:ext uri="{FF2B5EF4-FFF2-40B4-BE49-F238E27FC236}">
                <a16:creationId xmlns:a16="http://schemas.microsoft.com/office/drawing/2014/main" id="{8661DB8D-51F1-DF74-188E-C78BEC7428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Heart 4">
            <a:extLst>
              <a:ext uri="{FF2B5EF4-FFF2-40B4-BE49-F238E27FC236}">
                <a16:creationId xmlns:a16="http://schemas.microsoft.com/office/drawing/2014/main" id="{883A9B87-3A0B-AD1D-3260-28534B4EAC00}"/>
              </a:ext>
            </a:extLst>
          </p:cNvPr>
          <p:cNvSpPr/>
          <p:nvPr/>
        </p:nvSpPr>
        <p:spPr>
          <a:xfrm rot="308076">
            <a:off x="165715" y="1548583"/>
            <a:ext cx="13287779" cy="4299116"/>
          </a:xfrm>
          <a:custGeom>
            <a:avLst/>
            <a:gdLst>
              <a:gd name="connsiteX0" fmla="*/ 2455317 w 4910634"/>
              <a:gd name="connsiteY0" fmla="*/ 1182466 h 4729865"/>
              <a:gd name="connsiteX1" fmla="*/ 2455317 w 4910634"/>
              <a:gd name="connsiteY1" fmla="*/ 4729865 h 4729865"/>
              <a:gd name="connsiteX2" fmla="*/ 2455317 w 4910634"/>
              <a:gd name="connsiteY2" fmla="*/ 1182466 h 4729865"/>
              <a:gd name="connsiteX0" fmla="*/ 2473218 w 4969644"/>
              <a:gd name="connsiteY0" fmla="*/ 4671271 h 4762711"/>
              <a:gd name="connsiteX1" fmla="*/ 2473218 w 4969644"/>
              <a:gd name="connsiteY1" fmla="*/ 1123872 h 4762711"/>
              <a:gd name="connsiteX2" fmla="*/ 2564658 w 4969644"/>
              <a:gd name="connsiteY2" fmla="*/ 4762711 h 4762711"/>
              <a:gd name="connsiteX0" fmla="*/ 2486077 w 4940926"/>
              <a:gd name="connsiteY0" fmla="*/ 4530996 h 4798313"/>
              <a:gd name="connsiteX1" fmla="*/ 2444500 w 4940926"/>
              <a:gd name="connsiteY1" fmla="*/ 1159474 h 4798313"/>
              <a:gd name="connsiteX2" fmla="*/ 2535940 w 4940926"/>
              <a:gd name="connsiteY2" fmla="*/ 4798313 h 4798313"/>
              <a:gd name="connsiteX0" fmla="*/ 2561392 w 5016241"/>
              <a:gd name="connsiteY0" fmla="*/ 4493293 h 4760610"/>
              <a:gd name="connsiteX1" fmla="*/ 2519815 w 5016241"/>
              <a:gd name="connsiteY1" fmla="*/ 1121771 h 4760610"/>
              <a:gd name="connsiteX2" fmla="*/ 2611255 w 5016241"/>
              <a:gd name="connsiteY2" fmla="*/ 4760610 h 4760610"/>
              <a:gd name="connsiteX0" fmla="*/ 2561392 w 4924194"/>
              <a:gd name="connsiteY0" fmla="*/ 4490958 h 4770209"/>
              <a:gd name="connsiteX1" fmla="*/ 2519815 w 4924194"/>
              <a:gd name="connsiteY1" fmla="*/ 1119436 h 4770209"/>
              <a:gd name="connsiteX2" fmla="*/ 2478440 w 4924194"/>
              <a:gd name="connsiteY2" fmla="*/ 4770209 h 4770209"/>
              <a:gd name="connsiteX0" fmla="*/ 2561392 w 4924194"/>
              <a:gd name="connsiteY0" fmla="*/ 4490958 h 5032674"/>
              <a:gd name="connsiteX1" fmla="*/ 2519815 w 4924194"/>
              <a:gd name="connsiteY1" fmla="*/ 1119436 h 5032674"/>
              <a:gd name="connsiteX2" fmla="*/ 2478440 w 4924194"/>
              <a:gd name="connsiteY2" fmla="*/ 4770209 h 5032674"/>
              <a:gd name="connsiteX3" fmla="*/ 2404716 w 4924194"/>
              <a:gd name="connsiteY3" fmla="*/ 4741998 h 5032674"/>
              <a:gd name="connsiteX0" fmla="*/ 2838380 w 5201182"/>
              <a:gd name="connsiteY0" fmla="*/ 4490958 h 6187983"/>
              <a:gd name="connsiteX1" fmla="*/ 2796803 w 5201182"/>
              <a:gd name="connsiteY1" fmla="*/ 1119436 h 6187983"/>
              <a:gd name="connsiteX2" fmla="*/ 2755428 w 5201182"/>
              <a:gd name="connsiteY2" fmla="*/ 4770209 h 6187983"/>
              <a:gd name="connsiteX3" fmla="*/ 0 w 5201182"/>
              <a:gd name="connsiteY3" fmla="*/ 6187952 h 6187983"/>
              <a:gd name="connsiteX0" fmla="*/ 4351975 w 6714777"/>
              <a:gd name="connsiteY0" fmla="*/ 4490958 h 5520795"/>
              <a:gd name="connsiteX1" fmla="*/ 4310398 w 6714777"/>
              <a:gd name="connsiteY1" fmla="*/ 1119436 h 5520795"/>
              <a:gd name="connsiteX2" fmla="*/ 4269023 w 6714777"/>
              <a:gd name="connsiteY2" fmla="*/ 4770209 h 5520795"/>
              <a:gd name="connsiteX3" fmla="*/ 0 w 6714777"/>
              <a:gd name="connsiteY3" fmla="*/ 5520634 h 5520795"/>
              <a:gd name="connsiteX0" fmla="*/ 4351975 w 6714777"/>
              <a:gd name="connsiteY0" fmla="*/ 4490958 h 5520862"/>
              <a:gd name="connsiteX1" fmla="*/ 4310398 w 6714777"/>
              <a:gd name="connsiteY1" fmla="*/ 1119436 h 5520862"/>
              <a:gd name="connsiteX2" fmla="*/ 4269023 w 6714777"/>
              <a:gd name="connsiteY2" fmla="*/ 4770209 h 5520862"/>
              <a:gd name="connsiteX3" fmla="*/ 0 w 6714777"/>
              <a:gd name="connsiteY3" fmla="*/ 5520634 h 5520862"/>
              <a:gd name="connsiteX0" fmla="*/ 8613986 w 10976788"/>
              <a:gd name="connsiteY0" fmla="*/ 4490958 h 5769788"/>
              <a:gd name="connsiteX1" fmla="*/ 8572409 w 10976788"/>
              <a:gd name="connsiteY1" fmla="*/ 1119436 h 5769788"/>
              <a:gd name="connsiteX2" fmla="*/ 8531034 w 10976788"/>
              <a:gd name="connsiteY2" fmla="*/ 4770209 h 5769788"/>
              <a:gd name="connsiteX3" fmla="*/ 0 w 10976788"/>
              <a:gd name="connsiteY3" fmla="*/ 5769716 h 5769788"/>
              <a:gd name="connsiteX0" fmla="*/ 7512474 w 9875276"/>
              <a:gd name="connsiteY0" fmla="*/ 4490958 h 6321076"/>
              <a:gd name="connsiteX1" fmla="*/ 7470897 w 9875276"/>
              <a:gd name="connsiteY1" fmla="*/ 1119436 h 6321076"/>
              <a:gd name="connsiteX2" fmla="*/ 7429522 w 9875276"/>
              <a:gd name="connsiteY2" fmla="*/ 4770209 h 6321076"/>
              <a:gd name="connsiteX3" fmla="*/ 0 w 9875276"/>
              <a:gd name="connsiteY3" fmla="*/ 6321048 h 6321076"/>
              <a:gd name="connsiteX0" fmla="*/ 7450439 w 9813241"/>
              <a:gd name="connsiteY0" fmla="*/ 4490958 h 6372880"/>
              <a:gd name="connsiteX1" fmla="*/ 7408862 w 9813241"/>
              <a:gd name="connsiteY1" fmla="*/ 1119436 h 6372880"/>
              <a:gd name="connsiteX2" fmla="*/ 7367487 w 9813241"/>
              <a:gd name="connsiteY2" fmla="*/ 4770209 h 6372880"/>
              <a:gd name="connsiteX3" fmla="*/ 0 w 9813241"/>
              <a:gd name="connsiteY3" fmla="*/ 6372854 h 6372880"/>
              <a:gd name="connsiteX0" fmla="*/ 7989796 w 10352598"/>
              <a:gd name="connsiteY0" fmla="*/ 4490958 h 6502516"/>
              <a:gd name="connsiteX1" fmla="*/ 7948219 w 10352598"/>
              <a:gd name="connsiteY1" fmla="*/ 1119436 h 6502516"/>
              <a:gd name="connsiteX2" fmla="*/ 7906844 w 10352598"/>
              <a:gd name="connsiteY2" fmla="*/ 4770209 h 6502516"/>
              <a:gd name="connsiteX3" fmla="*/ 539357 w 10352598"/>
              <a:gd name="connsiteY3" fmla="*/ 6372854 h 6502516"/>
              <a:gd name="connsiteX4" fmla="*/ 561741 w 10352598"/>
              <a:gd name="connsiteY4" fmla="*/ 6409095 h 6502516"/>
              <a:gd name="connsiteX0" fmla="*/ 13611240 w 15974042"/>
              <a:gd name="connsiteY0" fmla="*/ 4490958 h 6401175"/>
              <a:gd name="connsiteX1" fmla="*/ 13569663 w 15974042"/>
              <a:gd name="connsiteY1" fmla="*/ 1119436 h 6401175"/>
              <a:gd name="connsiteX2" fmla="*/ 13528288 w 15974042"/>
              <a:gd name="connsiteY2" fmla="*/ 4770209 h 6401175"/>
              <a:gd name="connsiteX3" fmla="*/ 6160801 w 15974042"/>
              <a:gd name="connsiteY3" fmla="*/ 6372854 h 6401175"/>
              <a:gd name="connsiteX4" fmla="*/ 3 w 15974042"/>
              <a:gd name="connsiteY4" fmla="*/ 4860751 h 6401175"/>
              <a:gd name="connsiteX0" fmla="*/ 13611240 w 15974042"/>
              <a:gd name="connsiteY0" fmla="*/ 4490958 h 6345093"/>
              <a:gd name="connsiteX1" fmla="*/ 13569663 w 15974042"/>
              <a:gd name="connsiteY1" fmla="*/ 1119436 h 6345093"/>
              <a:gd name="connsiteX2" fmla="*/ 13528288 w 15974042"/>
              <a:gd name="connsiteY2" fmla="*/ 4770209 h 6345093"/>
              <a:gd name="connsiteX3" fmla="*/ 6155686 w 15974042"/>
              <a:gd name="connsiteY3" fmla="*/ 6315933 h 6345093"/>
              <a:gd name="connsiteX4" fmla="*/ 3 w 15974042"/>
              <a:gd name="connsiteY4" fmla="*/ 4860751 h 6345093"/>
              <a:gd name="connsiteX0" fmla="*/ 13748344 w 16111146"/>
              <a:gd name="connsiteY0" fmla="*/ 4490958 h 6366617"/>
              <a:gd name="connsiteX1" fmla="*/ 13706767 w 16111146"/>
              <a:gd name="connsiteY1" fmla="*/ 1119436 h 6366617"/>
              <a:gd name="connsiteX2" fmla="*/ 13665392 w 16111146"/>
              <a:gd name="connsiteY2" fmla="*/ 4770209 h 6366617"/>
              <a:gd name="connsiteX3" fmla="*/ 6292790 w 16111146"/>
              <a:gd name="connsiteY3" fmla="*/ 6315933 h 6366617"/>
              <a:gd name="connsiteX4" fmla="*/ 3 w 16111146"/>
              <a:gd name="connsiteY4" fmla="*/ 5676394 h 6366617"/>
              <a:gd name="connsiteX0" fmla="*/ 13748347 w 16111149"/>
              <a:gd name="connsiteY0" fmla="*/ 4490958 h 6459239"/>
              <a:gd name="connsiteX1" fmla="*/ 13706770 w 16111149"/>
              <a:gd name="connsiteY1" fmla="*/ 1119436 h 6459239"/>
              <a:gd name="connsiteX2" fmla="*/ 13665395 w 16111149"/>
              <a:gd name="connsiteY2" fmla="*/ 4770209 h 6459239"/>
              <a:gd name="connsiteX3" fmla="*/ 6292793 w 16111149"/>
              <a:gd name="connsiteY3" fmla="*/ 6315933 h 6459239"/>
              <a:gd name="connsiteX4" fmla="*/ 6 w 16111149"/>
              <a:gd name="connsiteY4" fmla="*/ 5676394 h 6459239"/>
              <a:gd name="connsiteX0" fmla="*/ 13748347 w 16111149"/>
              <a:gd name="connsiteY0" fmla="*/ 4490958 h 6459239"/>
              <a:gd name="connsiteX1" fmla="*/ 13774806 w 16111149"/>
              <a:gd name="connsiteY1" fmla="*/ 443864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3748347 w 16111149"/>
              <a:gd name="connsiteY0" fmla="*/ 4490958 h 6459239"/>
              <a:gd name="connsiteX1" fmla="*/ 13774806 w 16111149"/>
              <a:gd name="connsiteY1" fmla="*/ 443864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3748347 w 16111149"/>
              <a:gd name="connsiteY0" fmla="*/ 4490958 h 6459239"/>
              <a:gd name="connsiteX1" fmla="*/ 13774806 w 16111149"/>
              <a:gd name="connsiteY1" fmla="*/ 443864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3748347 w 16111149"/>
              <a:gd name="connsiteY0" fmla="*/ 4490958 h 6459239"/>
              <a:gd name="connsiteX1" fmla="*/ 13525347 w 16111149"/>
              <a:gd name="connsiteY1" fmla="*/ 549390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6217660 w 16217676"/>
              <a:gd name="connsiteY0" fmla="*/ 4938511 h 6459239"/>
              <a:gd name="connsiteX1" fmla="*/ 13525347 w 16217676"/>
              <a:gd name="connsiteY1" fmla="*/ 5493900 h 6459239"/>
              <a:gd name="connsiteX2" fmla="*/ 13706770 w 16217676"/>
              <a:gd name="connsiteY2" fmla="*/ 1119436 h 6459239"/>
              <a:gd name="connsiteX3" fmla="*/ 13665395 w 16217676"/>
              <a:gd name="connsiteY3" fmla="*/ 4770209 h 6459239"/>
              <a:gd name="connsiteX4" fmla="*/ 6292793 w 16217676"/>
              <a:gd name="connsiteY4" fmla="*/ 6315933 h 6459239"/>
              <a:gd name="connsiteX5" fmla="*/ 6 w 16217676"/>
              <a:gd name="connsiteY5" fmla="*/ 5676394 h 6459239"/>
              <a:gd name="connsiteX0" fmla="*/ 16217660 w 16217687"/>
              <a:gd name="connsiteY0" fmla="*/ 4938511 h 6459239"/>
              <a:gd name="connsiteX1" fmla="*/ 13890353 w 16217687"/>
              <a:gd name="connsiteY1" fmla="*/ 4447384 h 6459239"/>
              <a:gd name="connsiteX2" fmla="*/ 13706770 w 16217687"/>
              <a:gd name="connsiteY2" fmla="*/ 1119436 h 6459239"/>
              <a:gd name="connsiteX3" fmla="*/ 13665395 w 16217687"/>
              <a:gd name="connsiteY3" fmla="*/ 4770209 h 6459239"/>
              <a:gd name="connsiteX4" fmla="*/ 6292793 w 16217687"/>
              <a:gd name="connsiteY4" fmla="*/ 6315933 h 6459239"/>
              <a:gd name="connsiteX5" fmla="*/ 6 w 16217687"/>
              <a:gd name="connsiteY5" fmla="*/ 5676394 h 6459239"/>
              <a:gd name="connsiteX0" fmla="*/ 16217660 w 16217687"/>
              <a:gd name="connsiteY0" fmla="*/ 4938511 h 6459239"/>
              <a:gd name="connsiteX1" fmla="*/ 13890353 w 16217687"/>
              <a:gd name="connsiteY1" fmla="*/ 4447384 h 6459239"/>
              <a:gd name="connsiteX2" fmla="*/ 13706770 w 16217687"/>
              <a:gd name="connsiteY2" fmla="*/ 1119436 h 6459239"/>
              <a:gd name="connsiteX3" fmla="*/ 13665395 w 16217687"/>
              <a:gd name="connsiteY3" fmla="*/ 4770209 h 6459239"/>
              <a:gd name="connsiteX4" fmla="*/ 6292793 w 16217687"/>
              <a:gd name="connsiteY4" fmla="*/ 6315933 h 6459239"/>
              <a:gd name="connsiteX5" fmla="*/ 6 w 16217687"/>
              <a:gd name="connsiteY5" fmla="*/ 5676394 h 6459239"/>
              <a:gd name="connsiteX0" fmla="*/ 16217660 w 16217687"/>
              <a:gd name="connsiteY0" fmla="*/ 4938511 h 6459239"/>
              <a:gd name="connsiteX1" fmla="*/ 13890353 w 16217687"/>
              <a:gd name="connsiteY1" fmla="*/ 4447384 h 6459239"/>
              <a:gd name="connsiteX2" fmla="*/ 13706770 w 16217687"/>
              <a:gd name="connsiteY2" fmla="*/ 1119436 h 6459239"/>
              <a:gd name="connsiteX3" fmla="*/ 13665395 w 16217687"/>
              <a:gd name="connsiteY3" fmla="*/ 4770209 h 6459239"/>
              <a:gd name="connsiteX4" fmla="*/ 6292793 w 16217687"/>
              <a:gd name="connsiteY4" fmla="*/ 6315933 h 6459239"/>
              <a:gd name="connsiteX5" fmla="*/ 6 w 16217687"/>
              <a:gd name="connsiteY5" fmla="*/ 5676394 h 6459239"/>
              <a:gd name="connsiteX0" fmla="*/ 16217660 w 16217677"/>
              <a:gd name="connsiteY0" fmla="*/ 4938511 h 6459239"/>
              <a:gd name="connsiteX1" fmla="*/ 13890353 w 16217677"/>
              <a:gd name="connsiteY1" fmla="*/ 4447384 h 6459239"/>
              <a:gd name="connsiteX2" fmla="*/ 13706770 w 16217677"/>
              <a:gd name="connsiteY2" fmla="*/ 1119436 h 6459239"/>
              <a:gd name="connsiteX3" fmla="*/ 13665395 w 16217677"/>
              <a:gd name="connsiteY3" fmla="*/ 4770209 h 6459239"/>
              <a:gd name="connsiteX4" fmla="*/ 6292793 w 16217677"/>
              <a:gd name="connsiteY4" fmla="*/ 6315933 h 6459239"/>
              <a:gd name="connsiteX5" fmla="*/ 6 w 16217677"/>
              <a:gd name="connsiteY5" fmla="*/ 5676394 h 6459239"/>
              <a:gd name="connsiteX0" fmla="*/ 16217660 w 16217677"/>
              <a:gd name="connsiteY0" fmla="*/ 4891436 h 6412164"/>
              <a:gd name="connsiteX1" fmla="*/ 13890353 w 16217677"/>
              <a:gd name="connsiteY1" fmla="*/ 4400309 h 6412164"/>
              <a:gd name="connsiteX2" fmla="*/ 13692911 w 16217677"/>
              <a:gd name="connsiteY2" fmla="*/ 1130987 h 6412164"/>
              <a:gd name="connsiteX3" fmla="*/ 13665395 w 16217677"/>
              <a:gd name="connsiteY3" fmla="*/ 4723134 h 6412164"/>
              <a:gd name="connsiteX4" fmla="*/ 6292793 w 16217677"/>
              <a:gd name="connsiteY4" fmla="*/ 6268858 h 6412164"/>
              <a:gd name="connsiteX5" fmla="*/ 6 w 16217677"/>
              <a:gd name="connsiteY5" fmla="*/ 5629319 h 6412164"/>
              <a:gd name="connsiteX0" fmla="*/ 16217660 w 16217677"/>
              <a:gd name="connsiteY0" fmla="*/ 4623932 h 6144660"/>
              <a:gd name="connsiteX1" fmla="*/ 13890353 w 16217677"/>
              <a:gd name="connsiteY1" fmla="*/ 4132805 h 6144660"/>
              <a:gd name="connsiteX2" fmla="*/ 13971960 w 16217677"/>
              <a:gd name="connsiteY2" fmla="*/ 1201817 h 6144660"/>
              <a:gd name="connsiteX3" fmla="*/ 13665395 w 16217677"/>
              <a:gd name="connsiteY3" fmla="*/ 4455630 h 6144660"/>
              <a:gd name="connsiteX4" fmla="*/ 6292793 w 16217677"/>
              <a:gd name="connsiteY4" fmla="*/ 6001354 h 6144660"/>
              <a:gd name="connsiteX5" fmla="*/ 6 w 16217677"/>
              <a:gd name="connsiteY5" fmla="*/ 5361815 h 6144660"/>
              <a:gd name="connsiteX0" fmla="*/ 16217660 w 16217677"/>
              <a:gd name="connsiteY0" fmla="*/ 4623932 h 6144660"/>
              <a:gd name="connsiteX1" fmla="*/ 13890353 w 16217677"/>
              <a:gd name="connsiteY1" fmla="*/ 4132805 h 6144660"/>
              <a:gd name="connsiteX2" fmla="*/ 13971960 w 16217677"/>
              <a:gd name="connsiteY2" fmla="*/ 1201817 h 6144660"/>
              <a:gd name="connsiteX3" fmla="*/ 13665395 w 16217677"/>
              <a:gd name="connsiteY3" fmla="*/ 4455630 h 6144660"/>
              <a:gd name="connsiteX4" fmla="*/ 6292793 w 16217677"/>
              <a:gd name="connsiteY4" fmla="*/ 6001354 h 6144660"/>
              <a:gd name="connsiteX5" fmla="*/ 6 w 16217677"/>
              <a:gd name="connsiteY5" fmla="*/ 5361815 h 6144660"/>
              <a:gd name="connsiteX0" fmla="*/ 16217660 w 16217677"/>
              <a:gd name="connsiteY0" fmla="*/ 5016494 h 6537222"/>
              <a:gd name="connsiteX1" fmla="*/ 13890353 w 16217677"/>
              <a:gd name="connsiteY1" fmla="*/ 4525367 h 6537222"/>
              <a:gd name="connsiteX2" fmla="*/ 13717219 w 16217677"/>
              <a:gd name="connsiteY2" fmla="*/ 1100846 h 6537222"/>
              <a:gd name="connsiteX3" fmla="*/ 13665395 w 16217677"/>
              <a:gd name="connsiteY3" fmla="*/ 4848192 h 6537222"/>
              <a:gd name="connsiteX4" fmla="*/ 6292793 w 16217677"/>
              <a:gd name="connsiteY4" fmla="*/ 6393916 h 6537222"/>
              <a:gd name="connsiteX5" fmla="*/ 6 w 16217677"/>
              <a:gd name="connsiteY5" fmla="*/ 5754377 h 6537222"/>
              <a:gd name="connsiteX0" fmla="*/ 19304628 w 19304631"/>
              <a:gd name="connsiteY0" fmla="*/ 3610632 h 6537222"/>
              <a:gd name="connsiteX1" fmla="*/ 13890353 w 19304631"/>
              <a:gd name="connsiteY1" fmla="*/ 452536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1"/>
              <a:gd name="connsiteY0" fmla="*/ 3610632 h 6537222"/>
              <a:gd name="connsiteX1" fmla="*/ 14017833 w 19304631"/>
              <a:gd name="connsiteY1" fmla="*/ 466692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1"/>
              <a:gd name="connsiteY0" fmla="*/ 3610632 h 6537222"/>
              <a:gd name="connsiteX1" fmla="*/ 14017833 w 19304631"/>
              <a:gd name="connsiteY1" fmla="*/ 466692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1"/>
              <a:gd name="connsiteY0" fmla="*/ 3610632 h 6537222"/>
              <a:gd name="connsiteX1" fmla="*/ 14017833 w 19304631"/>
              <a:gd name="connsiteY1" fmla="*/ 466692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2"/>
              <a:gd name="connsiteY0" fmla="*/ 3610632 h 6537222"/>
              <a:gd name="connsiteX1" fmla="*/ 14017833 w 19304632"/>
              <a:gd name="connsiteY1" fmla="*/ 4666927 h 6537222"/>
              <a:gd name="connsiteX2" fmla="*/ 13717219 w 19304632"/>
              <a:gd name="connsiteY2" fmla="*/ 1100846 h 6537222"/>
              <a:gd name="connsiteX3" fmla="*/ 13665395 w 19304632"/>
              <a:gd name="connsiteY3" fmla="*/ 4848192 h 6537222"/>
              <a:gd name="connsiteX4" fmla="*/ 6292793 w 19304632"/>
              <a:gd name="connsiteY4" fmla="*/ 6393916 h 6537222"/>
              <a:gd name="connsiteX5" fmla="*/ 6 w 19304632"/>
              <a:gd name="connsiteY5" fmla="*/ 5754377 h 6537222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452348 w 19452351"/>
              <a:gd name="connsiteY0" fmla="*/ 4145891 h 6492825"/>
              <a:gd name="connsiteX1" fmla="*/ 14017833 w 19452351"/>
              <a:gd name="connsiteY1" fmla="*/ 4622530 h 6492825"/>
              <a:gd name="connsiteX2" fmla="*/ 13717219 w 19452351"/>
              <a:gd name="connsiteY2" fmla="*/ 1056449 h 6492825"/>
              <a:gd name="connsiteX3" fmla="*/ 13665395 w 19452351"/>
              <a:gd name="connsiteY3" fmla="*/ 4803795 h 6492825"/>
              <a:gd name="connsiteX4" fmla="*/ 6292793 w 19452351"/>
              <a:gd name="connsiteY4" fmla="*/ 6349519 h 6492825"/>
              <a:gd name="connsiteX5" fmla="*/ 6 w 19452351"/>
              <a:gd name="connsiteY5" fmla="*/ 5709980 h 64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52351" h="6492825">
                <a:moveTo>
                  <a:pt x="19452348" y="4145891"/>
                </a:moveTo>
                <a:cubicBezTo>
                  <a:pt x="19456758" y="4137171"/>
                  <a:pt x="15800360" y="6000365"/>
                  <a:pt x="14017833" y="4622530"/>
                </a:cubicBezTo>
                <a:cubicBezTo>
                  <a:pt x="8259054" y="713846"/>
                  <a:pt x="13021551" y="-770831"/>
                  <a:pt x="13717219" y="1056449"/>
                </a:cubicBezTo>
                <a:cubicBezTo>
                  <a:pt x="15093726" y="-1600512"/>
                  <a:pt x="18586894" y="1164956"/>
                  <a:pt x="13665395" y="4803795"/>
                </a:cubicBezTo>
                <a:cubicBezTo>
                  <a:pt x="12464737" y="5456337"/>
                  <a:pt x="6308152" y="6355396"/>
                  <a:pt x="6292793" y="6349519"/>
                </a:cubicBezTo>
                <a:cubicBezTo>
                  <a:pt x="2664082" y="6896109"/>
                  <a:pt x="-4657" y="5702430"/>
                  <a:pt x="6" y="5709980"/>
                </a:cubicBezTo>
              </a:path>
            </a:pathLst>
          </a:custGeom>
          <a:noFill/>
          <a:ln w="7620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Sept 2023">
            <a:extLst>
              <a:ext uri="{FF2B5EF4-FFF2-40B4-BE49-F238E27FC236}">
                <a16:creationId xmlns:a16="http://schemas.microsoft.com/office/drawing/2014/main" id="{B5AD9246-F10E-31E5-DA04-E9B7DDDA8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157">
            <a:off x="643929" y="1298022"/>
            <a:ext cx="6754994" cy="4566756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21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02630F-45FA-DC50-D068-AF4B48903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" y="1193"/>
            <a:ext cx="12234634" cy="688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20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9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B25186-C5D1-9646-3DEE-D3DE6F1DB495}"/>
              </a:ext>
            </a:extLst>
          </p:cNvPr>
          <p:cNvSpPr/>
          <p:nvPr/>
        </p:nvSpPr>
        <p:spPr>
          <a:xfrm>
            <a:off x="0" y="-4483"/>
            <a:ext cx="12192000" cy="6862483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A3627C-2643-536C-06A4-7A9C986B4619}"/>
              </a:ext>
            </a:extLst>
          </p:cNvPr>
          <p:cNvSpPr txBox="1"/>
          <p:nvPr/>
        </p:nvSpPr>
        <p:spPr>
          <a:xfrm>
            <a:off x="-203200" y="2100442"/>
            <a:ext cx="7845317" cy="301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GB" sz="4200" dirty="0">
                <a:solidFill>
                  <a:prstClr val="white"/>
                </a:solidFill>
                <a:latin typeface="Campton ExtraBold" panose="00000900000000000000" pitchFamily="50" charset="0"/>
              </a:rPr>
              <a:t>“I would like to have</a:t>
            </a:r>
            <a:br>
              <a:rPr lang="en-GB" sz="4200" dirty="0">
                <a:solidFill>
                  <a:prstClr val="white"/>
                </a:solidFill>
                <a:latin typeface="Campton ExtraBold" panose="00000900000000000000" pitchFamily="50" charset="0"/>
              </a:rPr>
            </a:br>
            <a:r>
              <a:rPr lang="en-GB" sz="4200" dirty="0">
                <a:solidFill>
                  <a:prstClr val="white"/>
                </a:solidFill>
                <a:latin typeface="Campton ExtraBold" panose="00000900000000000000" pitchFamily="50" charset="0"/>
              </a:rPr>
              <a:t>enough food to eat and</a:t>
            </a:r>
          </a:p>
          <a:p>
            <a:pPr algn="ctr" defTabSz="609630">
              <a:lnSpc>
                <a:spcPts val="4667"/>
              </a:lnSpc>
            </a:pPr>
            <a:r>
              <a:rPr lang="en-GB" sz="4200" dirty="0">
                <a:solidFill>
                  <a:prstClr val="white"/>
                </a:solidFill>
                <a:latin typeface="Campton ExtraBold" panose="00000900000000000000" pitchFamily="50" charset="0"/>
              </a:rPr>
              <a:t>I would like to go to</a:t>
            </a:r>
          </a:p>
          <a:p>
            <a:pPr algn="ctr" defTabSz="609630">
              <a:lnSpc>
                <a:spcPts val="4667"/>
              </a:lnSpc>
            </a:pPr>
            <a:r>
              <a:rPr lang="en-GB" sz="4200" dirty="0">
                <a:solidFill>
                  <a:prstClr val="white"/>
                </a:solidFill>
                <a:latin typeface="Campton ExtraBold" panose="00000900000000000000" pitchFamily="50" charset="0"/>
              </a:rPr>
              <a:t>school one day.”</a:t>
            </a:r>
          </a:p>
          <a:p>
            <a:pPr algn="ctr" defTabSz="609630">
              <a:lnSpc>
                <a:spcPts val="4400"/>
              </a:lnSpc>
            </a:pPr>
            <a:r>
              <a:rPr lang="en-GB" sz="2400" dirty="0">
                <a:solidFill>
                  <a:prstClr val="white"/>
                </a:solidFill>
                <a:latin typeface="Campton ExtraBold" panose="00000900000000000000" pitchFamily="50" charset="0"/>
              </a:rPr>
              <a:t>Edward, Malawi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58D0D86-8609-FFCB-1713-5BF9EAD97189}"/>
              </a:ext>
            </a:extLst>
          </p:cNvPr>
          <p:cNvSpPr/>
          <p:nvPr/>
        </p:nvSpPr>
        <p:spPr>
          <a:xfrm>
            <a:off x="-117504" y="951930"/>
            <a:ext cx="12411104" cy="5363204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2306078"/>
              <a:gd name="connsiteX1" fmla="*/ 5871820 w 16257386"/>
              <a:gd name="connsiteY1" fmla="*/ 2168291 h 2306078"/>
              <a:gd name="connsiteX2" fmla="*/ 11126732 w 16257386"/>
              <a:gd name="connsiteY2" fmla="*/ 2293248 h 2306078"/>
              <a:gd name="connsiteX3" fmla="*/ 16257386 w 16257386"/>
              <a:gd name="connsiteY3" fmla="*/ 0 h 2306078"/>
              <a:gd name="connsiteX0" fmla="*/ 0 w 16244006"/>
              <a:gd name="connsiteY0" fmla="*/ 34280 h 916477"/>
              <a:gd name="connsiteX1" fmla="*/ 5871820 w 16244006"/>
              <a:gd name="connsiteY1" fmla="*/ 718546 h 916477"/>
              <a:gd name="connsiteX2" fmla="*/ 11126732 w 16244006"/>
              <a:gd name="connsiteY2" fmla="*/ 843503 h 916477"/>
              <a:gd name="connsiteX3" fmla="*/ 16244006 w 16244006"/>
              <a:gd name="connsiteY3" fmla="*/ 0 h 916477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4402562"/>
              <a:gd name="connsiteX1" fmla="*/ 5854816 w 16227002"/>
              <a:gd name="connsiteY1" fmla="*/ 3087376 h 4402562"/>
              <a:gd name="connsiteX2" fmla="*/ 9732366 w 16227002"/>
              <a:gd name="connsiteY2" fmla="*/ 4387186 h 4402562"/>
              <a:gd name="connsiteX3" fmla="*/ 16227002 w 16227002"/>
              <a:gd name="connsiteY3" fmla="*/ 2368830 h 4402562"/>
              <a:gd name="connsiteX0" fmla="*/ 0 w 16227002"/>
              <a:gd name="connsiteY0" fmla="*/ 0 h 4487807"/>
              <a:gd name="connsiteX1" fmla="*/ 5769794 w 16227002"/>
              <a:gd name="connsiteY1" fmla="*/ 4128724 h 4487807"/>
              <a:gd name="connsiteX2" fmla="*/ 9732366 w 16227002"/>
              <a:gd name="connsiteY2" fmla="*/ 4387186 h 4487807"/>
              <a:gd name="connsiteX3" fmla="*/ 16227002 w 16227002"/>
              <a:gd name="connsiteY3" fmla="*/ 2368830 h 4487807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44007"/>
              <a:gd name="connsiteY0" fmla="*/ 648408 h 4592015"/>
              <a:gd name="connsiteX1" fmla="*/ 5803803 w 16244007"/>
              <a:gd name="connsiteY1" fmla="*/ 4269809 h 4592015"/>
              <a:gd name="connsiteX2" fmla="*/ 9766375 w 16244007"/>
              <a:gd name="connsiteY2" fmla="*/ 4528271 h 4592015"/>
              <a:gd name="connsiteX3" fmla="*/ 16244007 w 16244007"/>
              <a:gd name="connsiteY3" fmla="*/ 0 h 4592015"/>
              <a:gd name="connsiteX0" fmla="*/ 0 w 16227003"/>
              <a:gd name="connsiteY0" fmla="*/ 327993 h 4271600"/>
              <a:gd name="connsiteX1" fmla="*/ 5803803 w 16227003"/>
              <a:gd name="connsiteY1" fmla="*/ 3949394 h 4271600"/>
              <a:gd name="connsiteX2" fmla="*/ 9766375 w 16227003"/>
              <a:gd name="connsiteY2" fmla="*/ 4207856 h 4271600"/>
              <a:gd name="connsiteX3" fmla="*/ 16227003 w 16227003"/>
              <a:gd name="connsiteY3" fmla="*/ 0 h 4271600"/>
              <a:gd name="connsiteX0" fmla="*/ 0 w 16320087"/>
              <a:gd name="connsiteY0" fmla="*/ 8387952 h 8890605"/>
              <a:gd name="connsiteX1" fmla="*/ 5896887 w 16320087"/>
              <a:gd name="connsiteY1" fmla="*/ 3949394 h 8890605"/>
              <a:gd name="connsiteX2" fmla="*/ 9859459 w 16320087"/>
              <a:gd name="connsiteY2" fmla="*/ 4207856 h 8890605"/>
              <a:gd name="connsiteX3" fmla="*/ 16320087 w 16320087"/>
              <a:gd name="connsiteY3" fmla="*/ 0 h 8890605"/>
              <a:gd name="connsiteX0" fmla="*/ 0 w 16320087"/>
              <a:gd name="connsiteY0" fmla="*/ 8387952 h 8387952"/>
              <a:gd name="connsiteX1" fmla="*/ 5896887 w 16320087"/>
              <a:gd name="connsiteY1" fmla="*/ 3949394 h 8387952"/>
              <a:gd name="connsiteX2" fmla="*/ 9859459 w 16320087"/>
              <a:gd name="connsiteY2" fmla="*/ 4207856 h 8387952"/>
              <a:gd name="connsiteX3" fmla="*/ 16320087 w 16320087"/>
              <a:gd name="connsiteY3" fmla="*/ 0 h 8387952"/>
              <a:gd name="connsiteX0" fmla="*/ 0 w 16320087"/>
              <a:gd name="connsiteY0" fmla="*/ 8387952 h 11558603"/>
              <a:gd name="connsiteX1" fmla="*/ 5591039 w 16320087"/>
              <a:gd name="connsiteY1" fmla="*/ 11508212 h 11558603"/>
              <a:gd name="connsiteX2" fmla="*/ 9859459 w 16320087"/>
              <a:gd name="connsiteY2" fmla="*/ 4207856 h 11558603"/>
              <a:gd name="connsiteX3" fmla="*/ 16320087 w 16320087"/>
              <a:gd name="connsiteY3" fmla="*/ 0 h 11558603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586041"/>
              <a:gd name="connsiteY0" fmla="*/ 7615367 h 10751750"/>
              <a:gd name="connsiteX1" fmla="*/ 5591039 w 16586041"/>
              <a:gd name="connsiteY1" fmla="*/ 10735627 h 10751750"/>
              <a:gd name="connsiteX2" fmla="*/ 11348804 w 16586041"/>
              <a:gd name="connsiteY2" fmla="*/ 5335415 h 10751750"/>
              <a:gd name="connsiteX3" fmla="*/ 16586041 w 16586041"/>
              <a:gd name="connsiteY3" fmla="*/ 0 h 10751750"/>
              <a:gd name="connsiteX0" fmla="*/ 0 w 16586041"/>
              <a:gd name="connsiteY0" fmla="*/ 7615367 h 10751750"/>
              <a:gd name="connsiteX1" fmla="*/ 5591039 w 16586041"/>
              <a:gd name="connsiteY1" fmla="*/ 10735627 h 10751750"/>
              <a:gd name="connsiteX2" fmla="*/ 11348804 w 16586041"/>
              <a:gd name="connsiteY2" fmla="*/ 5335415 h 10751750"/>
              <a:gd name="connsiteX3" fmla="*/ 16586041 w 16586041"/>
              <a:gd name="connsiteY3" fmla="*/ 0 h 10751750"/>
              <a:gd name="connsiteX0" fmla="*/ 0 w 16586041"/>
              <a:gd name="connsiteY0" fmla="*/ 7615367 h 10960072"/>
              <a:gd name="connsiteX1" fmla="*/ 5378276 w 16586041"/>
              <a:gd name="connsiteY1" fmla="*/ 10944435 h 10960072"/>
              <a:gd name="connsiteX2" fmla="*/ 11348804 w 16586041"/>
              <a:gd name="connsiteY2" fmla="*/ 5335415 h 10960072"/>
              <a:gd name="connsiteX3" fmla="*/ 16586041 w 16586041"/>
              <a:gd name="connsiteY3" fmla="*/ 0 h 10960072"/>
              <a:gd name="connsiteX0" fmla="*/ 0 w 16586041"/>
              <a:gd name="connsiteY0" fmla="*/ 7615367 h 10963994"/>
              <a:gd name="connsiteX1" fmla="*/ 5378276 w 16586041"/>
              <a:gd name="connsiteY1" fmla="*/ 10944435 h 10963994"/>
              <a:gd name="connsiteX2" fmla="*/ 11348804 w 16586041"/>
              <a:gd name="connsiteY2" fmla="*/ 5335415 h 10963994"/>
              <a:gd name="connsiteX3" fmla="*/ 16586041 w 16586041"/>
              <a:gd name="connsiteY3" fmla="*/ 0 h 10963994"/>
              <a:gd name="connsiteX0" fmla="*/ 0 w 16532850"/>
              <a:gd name="connsiteY0" fmla="*/ 8158266 h 10976745"/>
              <a:gd name="connsiteX1" fmla="*/ 5325085 w 16532850"/>
              <a:gd name="connsiteY1" fmla="*/ 10944435 h 10976745"/>
              <a:gd name="connsiteX2" fmla="*/ 11295613 w 16532850"/>
              <a:gd name="connsiteY2" fmla="*/ 5335415 h 10976745"/>
              <a:gd name="connsiteX3" fmla="*/ 16532850 w 16532850"/>
              <a:gd name="connsiteY3" fmla="*/ 0 h 10976745"/>
              <a:gd name="connsiteX0" fmla="*/ 0 w 16532850"/>
              <a:gd name="connsiteY0" fmla="*/ 8158266 h 11329618"/>
              <a:gd name="connsiteX1" fmla="*/ 5258597 w 16532850"/>
              <a:gd name="connsiteY1" fmla="*/ 11299406 h 11329618"/>
              <a:gd name="connsiteX2" fmla="*/ 11295613 w 16532850"/>
              <a:gd name="connsiteY2" fmla="*/ 5335415 h 11329618"/>
              <a:gd name="connsiteX3" fmla="*/ 16532850 w 16532850"/>
              <a:gd name="connsiteY3" fmla="*/ 0 h 11329618"/>
              <a:gd name="connsiteX0" fmla="*/ 0 w 16532850"/>
              <a:gd name="connsiteY0" fmla="*/ 8158266 h 11355453"/>
              <a:gd name="connsiteX1" fmla="*/ 5258597 w 16532850"/>
              <a:gd name="connsiteY1" fmla="*/ 11299406 h 11355453"/>
              <a:gd name="connsiteX2" fmla="*/ 11295613 w 16532850"/>
              <a:gd name="connsiteY2" fmla="*/ 5335415 h 11355453"/>
              <a:gd name="connsiteX3" fmla="*/ 16532850 w 16532850"/>
              <a:gd name="connsiteY3" fmla="*/ 0 h 11355453"/>
              <a:gd name="connsiteX0" fmla="*/ 0 w 16532850"/>
              <a:gd name="connsiteY0" fmla="*/ 8158266 h 11327168"/>
              <a:gd name="connsiteX1" fmla="*/ 5258597 w 16532850"/>
              <a:gd name="connsiteY1" fmla="*/ 11299406 h 11327168"/>
              <a:gd name="connsiteX2" fmla="*/ 11295613 w 16532850"/>
              <a:gd name="connsiteY2" fmla="*/ 5335415 h 11327168"/>
              <a:gd name="connsiteX3" fmla="*/ 16532850 w 16532850"/>
              <a:gd name="connsiteY3" fmla="*/ 0 h 11327168"/>
              <a:gd name="connsiteX0" fmla="*/ 0 w 16785507"/>
              <a:gd name="connsiteY0" fmla="*/ 8220909 h 11389811"/>
              <a:gd name="connsiteX1" fmla="*/ 5258597 w 16785507"/>
              <a:gd name="connsiteY1" fmla="*/ 11362049 h 11389811"/>
              <a:gd name="connsiteX2" fmla="*/ 11295613 w 16785507"/>
              <a:gd name="connsiteY2" fmla="*/ 5398058 h 11389811"/>
              <a:gd name="connsiteX3" fmla="*/ 16785507 w 16785507"/>
              <a:gd name="connsiteY3" fmla="*/ 0 h 11389811"/>
              <a:gd name="connsiteX0" fmla="*/ 0 w 16785507"/>
              <a:gd name="connsiteY0" fmla="*/ 8220909 h 11389811"/>
              <a:gd name="connsiteX1" fmla="*/ 5258597 w 16785507"/>
              <a:gd name="connsiteY1" fmla="*/ 11362049 h 11389811"/>
              <a:gd name="connsiteX2" fmla="*/ 11295613 w 16785507"/>
              <a:gd name="connsiteY2" fmla="*/ 5398058 h 11389811"/>
              <a:gd name="connsiteX3" fmla="*/ 16785507 w 16785507"/>
              <a:gd name="connsiteY3" fmla="*/ 0 h 1138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5507" h="11389811">
                <a:moveTo>
                  <a:pt x="0" y="8220909"/>
                </a:moveTo>
                <a:cubicBezTo>
                  <a:pt x="1491389" y="6628781"/>
                  <a:pt x="2870680" y="11811643"/>
                  <a:pt x="5258597" y="11362049"/>
                </a:cubicBezTo>
                <a:cubicBezTo>
                  <a:pt x="7646514" y="10912455"/>
                  <a:pt x="6149151" y="8258371"/>
                  <a:pt x="11295613" y="5398058"/>
                </a:cubicBezTo>
                <a:cubicBezTo>
                  <a:pt x="13091048" y="3519140"/>
                  <a:pt x="14257003" y="6137"/>
                  <a:pt x="16785507" y="0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A557227-656C-9DEF-1C92-9B11D99A89FF}"/>
              </a:ext>
            </a:extLst>
          </p:cNvPr>
          <p:cNvSpPr/>
          <p:nvPr/>
        </p:nvSpPr>
        <p:spPr>
          <a:xfrm rot="173577">
            <a:off x="7340796" y="1448918"/>
            <a:ext cx="4142942" cy="3960165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19" t="-12937" r="-5499" b="-57057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E5B3C-3D57-87FA-FDCC-3B6D09364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634210-8113-2E57-0C44-645B2C063971}"/>
              </a:ext>
            </a:extLst>
          </p:cNvPr>
          <p:cNvSpPr txBox="1"/>
          <p:nvPr/>
        </p:nvSpPr>
        <p:spPr>
          <a:xfrm>
            <a:off x="776393" y="2013228"/>
            <a:ext cx="10639213" cy="28315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+mn-cs"/>
              </a:rPr>
              <a:t>Today 71 million primary school-age children are out of school around the world, and many others come to class too hungry to learn.</a:t>
            </a:r>
          </a:p>
        </p:txBody>
      </p:sp>
    </p:spTree>
    <p:extLst>
      <p:ext uri="{BB962C8B-B14F-4D97-AF65-F5344CB8AC3E}">
        <p14:creationId xmlns:p14="http://schemas.microsoft.com/office/powerpoint/2010/main" val="2682207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57C348-1543-0155-9247-86EED31341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A white arrow pointing down&#10;&#10;AI-generated content may be incorrect.">
            <a:extLst>
              <a:ext uri="{FF2B5EF4-FFF2-40B4-BE49-F238E27FC236}">
                <a16:creationId xmlns:a16="http://schemas.microsoft.com/office/drawing/2014/main" id="{009DBB3E-FDFE-3937-824E-56C7DC3D2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2162">
            <a:off x="2673636" y="1929907"/>
            <a:ext cx="1138825" cy="1587581"/>
          </a:xfrm>
          <a:prstGeom prst="rect">
            <a:avLst/>
          </a:prstGeom>
        </p:spPr>
      </p:pic>
      <p:pic>
        <p:nvPicPr>
          <p:cNvPr id="6" name="Picture 5" descr="A blue and black map&#10;&#10;AI-generated content may be incorrect.">
            <a:extLst>
              <a:ext uri="{FF2B5EF4-FFF2-40B4-BE49-F238E27FC236}">
                <a16:creationId xmlns:a16="http://schemas.microsoft.com/office/drawing/2014/main" id="{FC9E5538-2FA6-B8F3-F2E7-4C1CE065A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041400"/>
            <a:ext cx="2133600" cy="5206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D5945F-982A-6F3D-4AFF-BD037C590FCB}"/>
              </a:ext>
            </a:extLst>
          </p:cNvPr>
          <p:cNvSpPr txBox="1"/>
          <p:nvPr/>
        </p:nvSpPr>
        <p:spPr>
          <a:xfrm rot="21187452">
            <a:off x="1493878" y="1254728"/>
            <a:ext cx="421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GB" sz="4000" dirty="0">
                <a:solidFill>
                  <a:prstClr val="white"/>
                </a:solidFill>
                <a:latin typeface="Campton ExtraBold" panose="00000900000000000000" pitchFamily="50" charset="0"/>
              </a:rPr>
              <a:t>Malawi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11E190-1DAC-EE43-EF91-C209EC32A8CB}"/>
              </a:ext>
            </a:extLst>
          </p:cNvPr>
          <p:cNvSpPr txBox="1"/>
          <p:nvPr/>
        </p:nvSpPr>
        <p:spPr>
          <a:xfrm>
            <a:off x="4013200" y="5207000"/>
            <a:ext cx="7823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GB" sz="4400" dirty="0">
                <a:solidFill>
                  <a:srgbClr val="F4A81D"/>
                </a:solidFill>
                <a:latin typeface="Campton ExtraBold" panose="00000900000000000000" pitchFamily="50" charset="0"/>
              </a:rPr>
              <a:t>In 2002 we started feeding 200 children in </a:t>
            </a:r>
            <a:r>
              <a:rPr lang="en-GB" sz="4400" dirty="0">
                <a:solidFill>
                  <a:prstClr val="white"/>
                </a:solidFill>
                <a:latin typeface="Campton ExtraBold" panose="00000900000000000000" pitchFamily="50" charset="0"/>
              </a:rPr>
              <a:t>Malawi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9A4CBB8-03FE-036E-A66E-7E91A169AD4F}"/>
              </a:ext>
            </a:extLst>
          </p:cNvPr>
          <p:cNvSpPr/>
          <p:nvPr/>
        </p:nvSpPr>
        <p:spPr>
          <a:xfrm>
            <a:off x="59960" y="360141"/>
            <a:ext cx="12122047" cy="4799779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44006"/>
              <a:gd name="connsiteY0" fmla="*/ 650253 h 8554845"/>
              <a:gd name="connsiteX1" fmla="*/ 5630970 w 16244006"/>
              <a:gd name="connsiteY1" fmla="*/ 2479054 h 8554845"/>
              <a:gd name="connsiteX2" fmla="*/ 10083049 w 16244006"/>
              <a:gd name="connsiteY2" fmla="*/ 8550070 h 8554845"/>
              <a:gd name="connsiteX3" fmla="*/ 16244006 w 16244006"/>
              <a:gd name="connsiteY3" fmla="*/ 3483395 h 8554845"/>
              <a:gd name="connsiteX0" fmla="*/ 0 w 16244006"/>
              <a:gd name="connsiteY0" fmla="*/ 422281 h 8326873"/>
              <a:gd name="connsiteX1" fmla="*/ 5630970 w 16244006"/>
              <a:gd name="connsiteY1" fmla="*/ 2251082 h 8326873"/>
              <a:gd name="connsiteX2" fmla="*/ 10083049 w 16244006"/>
              <a:gd name="connsiteY2" fmla="*/ 8322098 h 8326873"/>
              <a:gd name="connsiteX3" fmla="*/ 16244006 w 16244006"/>
              <a:gd name="connsiteY3" fmla="*/ 3255423 h 8326873"/>
              <a:gd name="connsiteX0" fmla="*/ 0 w 16244006"/>
              <a:gd name="connsiteY0" fmla="*/ 582421 h 8487013"/>
              <a:gd name="connsiteX1" fmla="*/ 7597913 w 16244006"/>
              <a:gd name="connsiteY1" fmla="*/ 1586763 h 8487013"/>
              <a:gd name="connsiteX2" fmla="*/ 10083049 w 16244006"/>
              <a:gd name="connsiteY2" fmla="*/ 8482238 h 8487013"/>
              <a:gd name="connsiteX3" fmla="*/ 16244006 w 16244006"/>
              <a:gd name="connsiteY3" fmla="*/ 3415563 h 8487013"/>
              <a:gd name="connsiteX0" fmla="*/ 0 w 16244006"/>
              <a:gd name="connsiteY0" fmla="*/ 539080 h 7201366"/>
              <a:gd name="connsiteX1" fmla="*/ 7597913 w 16244006"/>
              <a:gd name="connsiteY1" fmla="*/ 1543422 h 7201366"/>
              <a:gd name="connsiteX2" fmla="*/ 9748535 w 16244006"/>
              <a:gd name="connsiteY2" fmla="*/ 7194713 h 7201366"/>
              <a:gd name="connsiteX3" fmla="*/ 16244006 w 16244006"/>
              <a:gd name="connsiteY3" fmla="*/ 3372222 h 7201366"/>
              <a:gd name="connsiteX0" fmla="*/ 0 w 16230626"/>
              <a:gd name="connsiteY0" fmla="*/ 539080 h 7202340"/>
              <a:gd name="connsiteX1" fmla="*/ 7597913 w 16230626"/>
              <a:gd name="connsiteY1" fmla="*/ 1543422 h 7202340"/>
              <a:gd name="connsiteX2" fmla="*/ 9748535 w 16230626"/>
              <a:gd name="connsiteY2" fmla="*/ 7194713 h 7202340"/>
              <a:gd name="connsiteX3" fmla="*/ 16230626 w 16230626"/>
              <a:gd name="connsiteY3" fmla="*/ 3776956 h 7202340"/>
              <a:gd name="connsiteX0" fmla="*/ 0 w 16230626"/>
              <a:gd name="connsiteY0" fmla="*/ 539080 h 7199668"/>
              <a:gd name="connsiteX1" fmla="*/ 7597913 w 16230626"/>
              <a:gd name="connsiteY1" fmla="*/ 1543422 h 7199668"/>
              <a:gd name="connsiteX2" fmla="*/ 9748535 w 16230626"/>
              <a:gd name="connsiteY2" fmla="*/ 7194713 h 7199668"/>
              <a:gd name="connsiteX3" fmla="*/ 16230626 w 16230626"/>
              <a:gd name="connsiteY3" fmla="*/ 3776956 h 719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0626" h="7199668">
                <a:moveTo>
                  <a:pt x="0" y="539080"/>
                </a:moveTo>
                <a:cubicBezTo>
                  <a:pt x="2396719" y="-698857"/>
                  <a:pt x="5973157" y="434150"/>
                  <a:pt x="7597913" y="1543422"/>
                </a:cubicBezTo>
                <a:cubicBezTo>
                  <a:pt x="9222669" y="2652694"/>
                  <a:pt x="7979696" y="7027323"/>
                  <a:pt x="9748535" y="7194713"/>
                </a:cubicBezTo>
                <a:cubicBezTo>
                  <a:pt x="11517374" y="7362103"/>
                  <a:pt x="14447398" y="3229815"/>
                  <a:pt x="16230626" y="3776956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 rot="192769">
            <a:off x="5196889" y="563939"/>
            <a:ext cx="6295271" cy="4239673"/>
          </a:xfrm>
          <a:custGeom>
            <a:avLst/>
            <a:gdLst/>
            <a:ahLst/>
            <a:cxnLst/>
            <a:rect l="l" t="t" r="r" b="b"/>
            <a:pathLst>
              <a:path w="18126334" h="10218721">
                <a:moveTo>
                  <a:pt x="0" y="0"/>
                </a:moveTo>
                <a:lnTo>
                  <a:pt x="18126334" y="0"/>
                </a:lnTo>
                <a:lnTo>
                  <a:pt x="18126334" y="10218721"/>
                </a:lnTo>
                <a:lnTo>
                  <a:pt x="0" y="102187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346" t="-55303" r="-125388" b="-47885"/>
            </a:stretch>
          </a:blipFill>
          <a:ln w="152400">
            <a:solidFill>
              <a:schemeClr val="bg1"/>
            </a:solidFill>
            <a:miter lim="800000"/>
          </a:ln>
          <a:effectLst>
            <a:outerShdw blurRad="63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1D1AFE-6E48-C294-1F1A-E5F6BF84B595}"/>
              </a:ext>
            </a:extLst>
          </p:cNvPr>
          <p:cNvSpPr txBox="1"/>
          <p:nvPr/>
        </p:nvSpPr>
        <p:spPr>
          <a:xfrm>
            <a:off x="-203200" y="5645020"/>
            <a:ext cx="8890000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GB" sz="3334" dirty="0">
                <a:solidFill>
                  <a:prstClr val="white"/>
                </a:solidFill>
                <a:latin typeface="Campton ExtraBold" panose="00000900000000000000" pitchFamily="50" charset="0"/>
              </a:rPr>
              <a:t>We are now feeding more than </a:t>
            </a:r>
            <a:r>
              <a:rPr lang="en-GB" sz="3334" dirty="0">
                <a:solidFill>
                  <a:srgbClr val="F4A81D"/>
                </a:solidFill>
                <a:latin typeface="Campton ExtraBold" panose="00000900000000000000" pitchFamily="50" charset="0"/>
              </a:rPr>
              <a:t>three million children</a:t>
            </a:r>
            <a:r>
              <a:rPr lang="en-GB" sz="3334" dirty="0">
                <a:solidFill>
                  <a:prstClr val="white"/>
                </a:solidFill>
                <a:latin typeface="Campton ExtraBold" panose="00000900000000000000" pitchFamily="50" charset="0"/>
              </a:rPr>
              <a:t> every school day.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7B7A572-9063-FFBF-3963-3B72ED3E264A}"/>
              </a:ext>
            </a:extLst>
          </p:cNvPr>
          <p:cNvSpPr/>
          <p:nvPr/>
        </p:nvSpPr>
        <p:spPr>
          <a:xfrm>
            <a:off x="72658" y="2514141"/>
            <a:ext cx="12119342" cy="2031717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2306078"/>
              <a:gd name="connsiteX1" fmla="*/ 5871820 w 16257386"/>
              <a:gd name="connsiteY1" fmla="*/ 2168291 h 2306078"/>
              <a:gd name="connsiteX2" fmla="*/ 11126732 w 16257386"/>
              <a:gd name="connsiteY2" fmla="*/ 2293248 h 2306078"/>
              <a:gd name="connsiteX3" fmla="*/ 16257386 w 16257386"/>
              <a:gd name="connsiteY3" fmla="*/ 0 h 2306078"/>
              <a:gd name="connsiteX0" fmla="*/ 0 w 16244006"/>
              <a:gd name="connsiteY0" fmla="*/ 34280 h 916477"/>
              <a:gd name="connsiteX1" fmla="*/ 5871820 w 16244006"/>
              <a:gd name="connsiteY1" fmla="*/ 718546 h 916477"/>
              <a:gd name="connsiteX2" fmla="*/ 11126732 w 16244006"/>
              <a:gd name="connsiteY2" fmla="*/ 843503 h 916477"/>
              <a:gd name="connsiteX3" fmla="*/ 16244006 w 16244006"/>
              <a:gd name="connsiteY3" fmla="*/ 0 h 916477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4402562"/>
              <a:gd name="connsiteX1" fmla="*/ 5854816 w 16227002"/>
              <a:gd name="connsiteY1" fmla="*/ 3087376 h 4402562"/>
              <a:gd name="connsiteX2" fmla="*/ 9732366 w 16227002"/>
              <a:gd name="connsiteY2" fmla="*/ 4387186 h 4402562"/>
              <a:gd name="connsiteX3" fmla="*/ 16227002 w 16227002"/>
              <a:gd name="connsiteY3" fmla="*/ 2368830 h 4402562"/>
              <a:gd name="connsiteX0" fmla="*/ 0 w 16227002"/>
              <a:gd name="connsiteY0" fmla="*/ 0 h 4487807"/>
              <a:gd name="connsiteX1" fmla="*/ 5769794 w 16227002"/>
              <a:gd name="connsiteY1" fmla="*/ 4128724 h 4487807"/>
              <a:gd name="connsiteX2" fmla="*/ 9732366 w 16227002"/>
              <a:gd name="connsiteY2" fmla="*/ 4387186 h 4487807"/>
              <a:gd name="connsiteX3" fmla="*/ 16227002 w 16227002"/>
              <a:gd name="connsiteY3" fmla="*/ 2368830 h 4487807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44007"/>
              <a:gd name="connsiteY0" fmla="*/ 648408 h 4592015"/>
              <a:gd name="connsiteX1" fmla="*/ 5803803 w 16244007"/>
              <a:gd name="connsiteY1" fmla="*/ 4269809 h 4592015"/>
              <a:gd name="connsiteX2" fmla="*/ 9766375 w 16244007"/>
              <a:gd name="connsiteY2" fmla="*/ 4528271 h 4592015"/>
              <a:gd name="connsiteX3" fmla="*/ 16244007 w 16244007"/>
              <a:gd name="connsiteY3" fmla="*/ 0 h 4592015"/>
              <a:gd name="connsiteX0" fmla="*/ 0 w 16227003"/>
              <a:gd name="connsiteY0" fmla="*/ 327993 h 4271600"/>
              <a:gd name="connsiteX1" fmla="*/ 5803803 w 16227003"/>
              <a:gd name="connsiteY1" fmla="*/ 3949394 h 4271600"/>
              <a:gd name="connsiteX2" fmla="*/ 9766375 w 16227003"/>
              <a:gd name="connsiteY2" fmla="*/ 4207856 h 4271600"/>
              <a:gd name="connsiteX3" fmla="*/ 16227003 w 16227003"/>
              <a:gd name="connsiteY3" fmla="*/ 0 h 42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27003" h="4271600">
                <a:moveTo>
                  <a:pt x="0" y="327993"/>
                </a:moveTo>
                <a:cubicBezTo>
                  <a:pt x="1863726" y="2577918"/>
                  <a:pt x="4176074" y="3302750"/>
                  <a:pt x="5803803" y="3949394"/>
                </a:cubicBezTo>
                <a:cubicBezTo>
                  <a:pt x="7431532" y="4596038"/>
                  <a:pt x="7997536" y="4040466"/>
                  <a:pt x="9766375" y="4207856"/>
                </a:cubicBezTo>
                <a:cubicBezTo>
                  <a:pt x="11535214" y="4375246"/>
                  <a:pt x="14749019" y="2073327"/>
                  <a:pt x="16227003" y="0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 rot="150879">
            <a:off x="2539108" y="543107"/>
            <a:ext cx="7113784" cy="465448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5" t="-14080" r="-39333" b="-36120"/>
            </a:stretch>
          </a:blipFill>
          <a:ln w="1524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D6CE849-F214-B9B9-7CCD-4075D2F1E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00" y="5772019"/>
            <a:ext cx="3314788" cy="806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94408F-1CE4-2770-107C-3152C38CEA37}"/>
              </a:ext>
            </a:extLst>
          </p:cNvPr>
          <p:cNvSpPr/>
          <p:nvPr/>
        </p:nvSpPr>
        <p:spPr>
          <a:xfrm>
            <a:off x="0" y="5562600"/>
            <a:ext cx="12192000" cy="1295400"/>
          </a:xfrm>
          <a:prstGeom prst="rect">
            <a:avLst/>
          </a:prstGeom>
          <a:solidFill>
            <a:srgbClr val="219C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0" y="0"/>
            <a:ext cx="12192000" cy="567637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817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C9E12-8B36-F4AA-7F95-1209C8ADF991}"/>
              </a:ext>
            </a:extLst>
          </p:cNvPr>
          <p:cNvSpPr txBox="1"/>
          <p:nvPr/>
        </p:nvSpPr>
        <p:spPr>
          <a:xfrm>
            <a:off x="203200" y="5676374"/>
            <a:ext cx="11785600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GB" sz="3334" dirty="0">
                <a:solidFill>
                  <a:prstClr val="white"/>
                </a:solidFill>
                <a:latin typeface="Campton ExtraBold" panose="00000900000000000000" pitchFamily="50" charset="0"/>
              </a:rPr>
              <a:t>Mary’s Meals feeds children in </a:t>
            </a:r>
            <a:r>
              <a:rPr lang="en-GB" sz="3334" dirty="0">
                <a:solidFill>
                  <a:srgbClr val="F4A81D"/>
                </a:solidFill>
                <a:latin typeface="Campton ExtraBold" panose="00000900000000000000" pitchFamily="50" charset="0"/>
              </a:rPr>
              <a:t>16 countries</a:t>
            </a:r>
            <a:br>
              <a:rPr lang="en-GB" sz="3334" dirty="0">
                <a:solidFill>
                  <a:prstClr val="white"/>
                </a:solidFill>
                <a:latin typeface="Campton ExtraBold" panose="00000900000000000000" pitchFamily="50" charset="0"/>
              </a:rPr>
            </a:br>
            <a:r>
              <a:rPr lang="en-GB" sz="3334" dirty="0">
                <a:solidFill>
                  <a:prstClr val="white"/>
                </a:solidFill>
                <a:latin typeface="Campton ExtraBold" panose="00000900000000000000" pitchFamily="50" charset="0"/>
              </a:rPr>
              <a:t>around the world.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ary's Meals">
  <a:themeElements>
    <a:clrScheme name="Custom 1">
      <a:dk1>
        <a:srgbClr val="000000"/>
      </a:dk1>
      <a:lt1>
        <a:sysClr val="window" lastClr="FFFFFF"/>
      </a:lt1>
      <a:dk2>
        <a:srgbClr val="333333"/>
      </a:dk2>
      <a:lt2>
        <a:srgbClr val="DADADA"/>
      </a:lt2>
      <a:accent1>
        <a:srgbClr val="009DDC"/>
      </a:accent1>
      <a:accent2>
        <a:srgbClr val="F4A912"/>
      </a:accent2>
      <a:accent3>
        <a:srgbClr val="236192"/>
      </a:accent3>
      <a:accent4>
        <a:srgbClr val="00778B"/>
      </a:accent4>
      <a:accent5>
        <a:srgbClr val="FF671F"/>
      </a:accent5>
      <a:accent6>
        <a:srgbClr val="CB2C30"/>
      </a:accent6>
      <a:hlink>
        <a:srgbClr val="00C8F0"/>
      </a:hlink>
      <a:folHlink>
        <a:srgbClr val="0000F0"/>
      </a:folHlink>
    </a:clrScheme>
    <a:fontScheme name="Mary's Meals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y's Meals" id="{D0E4EBB7-DF41-4ADB-8D78-276169888E14}" vid="{6C7347CB-D52A-43D1-B819-6725CE2779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22" ma:contentTypeDescription="Create a new document." ma:contentTypeScope="" ma:versionID="f7a1d6e95d2b0f8549f8421fbb9d09ed">
  <xsd:schema xmlns:xsd="http://www.w3.org/2001/XMLSchema" xmlns:xs="http://www.w3.org/2001/XMLSchema" xmlns:p="http://schemas.microsoft.com/office/2006/metadata/properties" xmlns:ns1="http://schemas.microsoft.com/sharepoint/v3" xmlns:ns2="3a459de6-937a-42f7-a762-083f1143e872" xmlns:ns3="50a1efa9-47d8-481f-aad5-38d3c45f03e8" targetNamespace="http://schemas.microsoft.com/office/2006/metadata/properties" ma:root="true" ma:fieldsID="fd1883e7e150f4ffc3f721fff41c88fe" ns1:_="" ns2:_="" ns3:_="">
    <xsd:import namespace="http://schemas.microsoft.com/sharepoint/v3"/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Props1.xml><?xml version="1.0" encoding="utf-8"?>
<ds:datastoreItem xmlns:ds="http://schemas.openxmlformats.org/officeDocument/2006/customXml" ds:itemID="{A98FEF67-15B5-4B66-AD9A-4422BA3747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673F99-B623-4D28-9700-C959FBC1DD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a459de6-937a-42f7-a762-083f1143e872"/>
    <ds:schemaRef ds:uri="50a1efa9-47d8-481f-aad5-38d3c45f0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D556B6-7CD8-4B55-9611-4D5FD104142F}">
  <ds:schemaRefs>
    <ds:schemaRef ds:uri="2478a3cb-fcb4-441a-8857-551f030dc71f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50a1efa9-47d8-481f-aad5-38d3c45f03e8"/>
    <ds:schemaRef ds:uri="ed1baa8a-bc34-4e1e-8ccb-73bbdd2ce3ab"/>
    <ds:schemaRef ds:uri="2d3edbc2-cee1-4a6c-90a8-0aa13de13d0d"/>
    <ds:schemaRef ds:uri="http://schemas.microsoft.com/sharepoint/v3"/>
    <ds:schemaRef ds:uri="3a459de6-937a-42f7-a762-083f1143e872"/>
  </ds:schemaRefs>
</ds:datastoreItem>
</file>

<file path=docMetadata/LabelInfo.xml><?xml version="1.0" encoding="utf-8"?>
<clbl:labelList xmlns:clbl="http://schemas.microsoft.com/office/2020/mipLabelMetadata">
  <clbl:label id="{56bf9bbc-be8c-4eb3-bb18-b7910154a096}" enabled="0" method="" siteId="{56bf9bbc-be8c-4eb3-bb18-b7910154a09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Mary's Meals</Template>
  <TotalTime>647</TotalTime>
  <Words>266</Words>
  <Application>Microsoft Office PowerPoint</Application>
  <PresentationFormat>Widescreen</PresentationFormat>
  <Paragraphs>30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Campton ExtraBold</vt:lpstr>
      <vt:lpstr>Aptos Display</vt:lpstr>
      <vt:lpstr>Calibri Light</vt:lpstr>
      <vt:lpstr>Proxima Nova Th</vt:lpstr>
      <vt:lpstr>Aptos</vt:lpstr>
      <vt:lpstr>Proxima Nova Medium</vt:lpstr>
      <vt:lpstr>Arial</vt:lpstr>
      <vt:lpstr>Campton Book</vt:lpstr>
      <vt:lpstr>Calibri</vt:lpstr>
      <vt:lpstr>Campton Light</vt:lpstr>
      <vt:lpstr>Mary's Meals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“When we attend to the needs of those in want, we give them what is theirs, not ours.” Catechism of the Catholic Church 2446. </vt:lpstr>
      <vt:lpstr>“I like to describe our work as just a series of lots and lots of little acts of love.” Magnus MacFarlane-Barrow Founder of Mary’s Meals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Trist</dc:creator>
  <cp:lastModifiedBy>Ellis Pettigrew</cp:lastModifiedBy>
  <cp:revision>5</cp:revision>
  <dcterms:created xsi:type="dcterms:W3CDTF">2024-11-25T15:42:54Z</dcterms:created>
  <dcterms:modified xsi:type="dcterms:W3CDTF">2026-03-11T15:35:12Z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  <property fmtid="{D5CDD505-2E9C-101B-9397-08002B2CF9AE}" pid="4" name="_dlc_DocIdItemGuid">
    <vt:lpwstr>001509f9-af56-445b-adcf-45c4bdc5bdbc</vt:lpwstr>
  </property>
</Properties>
</file>