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7"/>
  </p:notesMasterIdLst>
  <p:sldIdLst>
    <p:sldId id="274" r:id="rId5"/>
    <p:sldId id="258" r:id="rId6"/>
    <p:sldId id="261" r:id="rId7"/>
    <p:sldId id="262" r:id="rId8"/>
    <p:sldId id="264" r:id="rId9"/>
    <p:sldId id="275" r:id="rId10"/>
    <p:sldId id="435" r:id="rId11"/>
    <p:sldId id="277" r:id="rId12"/>
    <p:sldId id="278" r:id="rId13"/>
    <p:sldId id="281" r:id="rId14"/>
    <p:sldId id="488" r:id="rId15"/>
    <p:sldId id="433" r:id="rId16"/>
  </p:sldIdLst>
  <p:sldSz cx="18288000" cy="10287000"/>
  <p:notesSz cx="6858000" cy="9144000"/>
  <p:embeddedFontLst>
    <p:embeddedFont>
      <p:font typeface="Campton Book" panose="00000500000000000000" pitchFamily="50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DDC"/>
    <a:srgbClr val="FFFFFF"/>
    <a:srgbClr val="219CD7"/>
    <a:srgbClr val="F4A8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B9EA80-A1FF-4A6B-AE6E-AF686F7A8677}" v="2" dt="2026-03-11T15:36:06.2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7" d="100"/>
          <a:sy n="37" d="100"/>
        </p:scale>
        <p:origin x="1064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font" Target="fonts/font4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lis Pettigrew" userId="07e32582-f672-40ce-bb24-0cb476c4e5c6" providerId="ADAL" clId="{30D429BC-2427-4847-8E7B-A24F1FC75D4C}"/>
    <pc:docChg chg="undo custSel addSld delSld modSld sldOrd">
      <pc:chgData name="Ellis Pettigrew" userId="07e32582-f672-40ce-bb24-0cb476c4e5c6" providerId="ADAL" clId="{30D429BC-2427-4847-8E7B-A24F1FC75D4C}" dt="2026-03-11T15:36:08.638" v="49" actId="207"/>
      <pc:docMkLst>
        <pc:docMk/>
      </pc:docMkLst>
      <pc:sldChg chg="add">
        <pc:chgData name="Ellis Pettigrew" userId="07e32582-f672-40ce-bb24-0cb476c4e5c6" providerId="ADAL" clId="{30D429BC-2427-4847-8E7B-A24F1FC75D4C}" dt="2026-02-17T11:16:46.694" v="9"/>
        <pc:sldMkLst>
          <pc:docMk/>
          <pc:sldMk cId="1822410471" sldId="275"/>
        </pc:sldMkLst>
      </pc:sldChg>
      <pc:sldChg chg="add setBg">
        <pc:chgData name="Ellis Pettigrew" userId="07e32582-f672-40ce-bb24-0cb476c4e5c6" providerId="ADAL" clId="{30D429BC-2427-4847-8E7B-A24F1FC75D4C}" dt="2026-02-17T11:17:17.530" v="11"/>
        <pc:sldMkLst>
          <pc:docMk/>
          <pc:sldMk cId="728808643" sldId="277"/>
        </pc:sldMkLst>
      </pc:sldChg>
      <pc:sldChg chg="add ord">
        <pc:chgData name="Ellis Pettigrew" userId="07e32582-f672-40ce-bb24-0cb476c4e5c6" providerId="ADAL" clId="{30D429BC-2427-4847-8E7B-A24F1FC75D4C}" dt="2026-03-05T15:10:02.282" v="32"/>
        <pc:sldMkLst>
          <pc:docMk/>
          <pc:sldMk cId="3851122773" sldId="278"/>
        </pc:sldMkLst>
      </pc:sldChg>
      <pc:sldChg chg="delSp add mod">
        <pc:chgData name="Ellis Pettigrew" userId="07e32582-f672-40ce-bb24-0cb476c4e5c6" providerId="ADAL" clId="{30D429BC-2427-4847-8E7B-A24F1FC75D4C}" dt="2026-03-05T15:10:14.772" v="36" actId="478"/>
        <pc:sldMkLst>
          <pc:docMk/>
          <pc:sldMk cId="531104970" sldId="281"/>
        </pc:sldMkLst>
      </pc:sldChg>
      <pc:sldChg chg="add">
        <pc:chgData name="Ellis Pettigrew" userId="07e32582-f672-40ce-bb24-0cb476c4e5c6" providerId="ADAL" clId="{30D429BC-2427-4847-8E7B-A24F1FC75D4C}" dt="2026-02-17T11:18:14.681" v="15"/>
        <pc:sldMkLst>
          <pc:docMk/>
          <pc:sldMk cId="464600160" sldId="433"/>
        </pc:sldMkLst>
      </pc:sldChg>
      <pc:sldChg chg="add del ord">
        <pc:chgData name="Ellis Pettigrew" userId="07e32582-f672-40ce-bb24-0cb476c4e5c6" providerId="ADAL" clId="{30D429BC-2427-4847-8E7B-A24F1FC75D4C}" dt="2026-03-11T15:02:59.266" v="38" actId="47"/>
        <pc:sldMkLst>
          <pc:docMk/>
          <pc:sldMk cId="1191201911" sldId="434"/>
        </pc:sldMkLst>
      </pc:sldChg>
      <pc:sldChg chg="add ord setBg">
        <pc:chgData name="Ellis Pettigrew" userId="07e32582-f672-40ce-bb24-0cb476c4e5c6" providerId="ADAL" clId="{30D429BC-2427-4847-8E7B-A24F1FC75D4C}" dt="2026-02-23T16:04:55.468" v="28"/>
        <pc:sldMkLst>
          <pc:docMk/>
          <pc:sldMk cId="296208363" sldId="435"/>
        </pc:sldMkLst>
      </pc:sldChg>
      <pc:sldChg chg="addSp delSp modSp add mod">
        <pc:chgData name="Ellis Pettigrew" userId="07e32582-f672-40ce-bb24-0cb476c4e5c6" providerId="ADAL" clId="{30D429BC-2427-4847-8E7B-A24F1FC75D4C}" dt="2026-03-11T15:36:08.638" v="49" actId="207"/>
        <pc:sldMkLst>
          <pc:docMk/>
          <pc:sldMk cId="2037907930" sldId="488"/>
        </pc:sldMkLst>
        <pc:spChg chg="del">
          <ac:chgData name="Ellis Pettigrew" userId="07e32582-f672-40ce-bb24-0cb476c4e5c6" providerId="ADAL" clId="{30D429BC-2427-4847-8E7B-A24F1FC75D4C}" dt="2026-03-11T15:35:59.742" v="48" actId="478"/>
          <ac:spMkLst>
            <pc:docMk/>
            <pc:sldMk cId="2037907930" sldId="488"/>
            <ac:spMk id="2" creationId="{E8F0565D-789A-631D-B568-94BC718AE8F4}"/>
          </ac:spMkLst>
        </pc:spChg>
        <pc:spChg chg="add del mod">
          <ac:chgData name="Ellis Pettigrew" userId="07e32582-f672-40ce-bb24-0cb476c4e5c6" providerId="ADAL" clId="{30D429BC-2427-4847-8E7B-A24F1FC75D4C}" dt="2026-03-11T15:35:41.300" v="40" actId="931"/>
          <ac:spMkLst>
            <pc:docMk/>
            <pc:sldMk cId="2037907930" sldId="488"/>
            <ac:spMk id="4" creationId="{8CB45BDB-E51D-4F5E-CFBC-2160F60F2475}"/>
          </ac:spMkLst>
        </pc:spChg>
        <pc:spChg chg="mod">
          <ac:chgData name="Ellis Pettigrew" userId="07e32582-f672-40ce-bb24-0cb476c4e5c6" providerId="ADAL" clId="{30D429BC-2427-4847-8E7B-A24F1FC75D4C}" dt="2026-03-11T15:36:08.638" v="49" actId="207"/>
          <ac:spMkLst>
            <pc:docMk/>
            <pc:sldMk cId="2037907930" sldId="488"/>
            <ac:spMk id="8" creationId="{EACDF9F0-DF52-4823-1BD6-B94B406AEE9D}"/>
          </ac:spMkLst>
        </pc:spChg>
        <pc:spChg chg="add del mod">
          <ac:chgData name="Ellis Pettigrew" userId="07e32582-f672-40ce-bb24-0cb476c4e5c6" providerId="ADAL" clId="{30D429BC-2427-4847-8E7B-A24F1FC75D4C}" dt="2026-03-11T15:35:52.255" v="47" actId="478"/>
          <ac:spMkLst>
            <pc:docMk/>
            <pc:sldMk cId="2037907930" sldId="488"/>
            <ac:spMk id="11" creationId="{44B3580A-86D6-1320-59C6-3E06351DCC1A}"/>
          </ac:spMkLst>
        </pc:spChg>
        <pc:picChg chg="del">
          <ac:chgData name="Ellis Pettigrew" userId="07e32582-f672-40ce-bb24-0cb476c4e5c6" providerId="ADAL" clId="{30D429BC-2427-4847-8E7B-A24F1FC75D4C}" dt="2026-03-11T15:35:30.046" v="39" actId="478"/>
          <ac:picMkLst>
            <pc:docMk/>
            <pc:sldMk cId="2037907930" sldId="488"/>
            <ac:picMk id="6" creationId="{994A27A8-EB70-67C2-0552-A09B363439F7}"/>
          </ac:picMkLst>
        </pc:picChg>
        <pc:picChg chg="add del mod ord">
          <ac:chgData name="Ellis Pettigrew" userId="07e32582-f672-40ce-bb24-0cb476c4e5c6" providerId="ADAL" clId="{30D429BC-2427-4847-8E7B-A24F1FC75D4C}" dt="2026-03-11T15:35:52.255" v="47" actId="478"/>
          <ac:picMkLst>
            <pc:docMk/>
            <pc:sldMk cId="2037907930" sldId="488"/>
            <ac:picMk id="7" creationId="{D3349BB1-C096-EDE1-B4EA-A6802858AB0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AA433F-45D3-435F-A417-19D3A8B35EE7}" type="datetimeFigureOut">
              <a:rPr lang="en-GB" smtClean="0"/>
              <a:t>11/03/2026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322F40-408E-44D3-B7C0-98D0578F74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4995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Wyq14ffGlZ8?si=D_AaLwLGTp-e2MGQ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06930" y="1711611"/>
            <a:ext cx="6074140" cy="6863779"/>
          </a:xfrm>
          <a:custGeom>
            <a:avLst/>
            <a:gdLst/>
            <a:ahLst/>
            <a:cxnLst/>
            <a:rect l="l" t="t" r="r" b="b"/>
            <a:pathLst>
              <a:path w="6074140" h="6863779">
                <a:moveTo>
                  <a:pt x="0" y="0"/>
                </a:moveTo>
                <a:lnTo>
                  <a:pt x="6074140" y="0"/>
                </a:lnTo>
                <a:lnTo>
                  <a:pt x="6074140" y="6863778"/>
                </a:lnTo>
                <a:lnTo>
                  <a:pt x="0" y="68637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4955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BB0B0F-92D3-7756-C18E-F43502CEA4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apers with text and images&#10;&#10;AI-generated content may be incorrect.">
            <a:extLst>
              <a:ext uri="{FF2B5EF4-FFF2-40B4-BE49-F238E27FC236}">
                <a16:creationId xmlns:a16="http://schemas.microsoft.com/office/drawing/2014/main" id="{219721B6-2EB0-AD18-7F69-10877FF64E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10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3349BB1-C096-EDE1-B4EA-A6802858AB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287999" cy="102870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CC9A059-2378-BE73-10C7-F01D763E3228}"/>
              </a:ext>
            </a:extLst>
          </p:cNvPr>
          <p:cNvSpPr/>
          <p:nvPr/>
        </p:nvSpPr>
        <p:spPr>
          <a:xfrm>
            <a:off x="480060" y="6382599"/>
            <a:ext cx="3806190" cy="373761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7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CDF9F0-DF52-4823-1BD6-B94B406AEE9D}"/>
              </a:ext>
            </a:extLst>
          </p:cNvPr>
          <p:cNvSpPr txBox="1"/>
          <p:nvPr/>
        </p:nvSpPr>
        <p:spPr>
          <a:xfrm>
            <a:off x="660083" y="6889493"/>
            <a:ext cx="344614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200" b="1" dirty="0">
                <a:solidFill>
                  <a:schemeClr val="bg1"/>
                </a:solidFill>
                <a:latin typeface="Campton Book" panose="00000500000000000000" pitchFamily="50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Watch the impact of Mary's Meals here!</a:t>
            </a:r>
            <a:endParaRPr lang="en-GB" sz="4200" b="1" dirty="0">
              <a:solidFill>
                <a:schemeClr val="bg1"/>
              </a:solidFill>
              <a:latin typeface="Campton Book" panose="00000500000000000000" pitchFamily="50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907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2AB129-36B9-2875-ADF0-3D0B6F7B9E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600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5306"/>
            <a:ext cx="18288000" cy="10292305"/>
          </a:xfrm>
          <a:custGeom>
            <a:avLst/>
            <a:gdLst/>
            <a:ahLst/>
            <a:cxnLst/>
            <a:rect l="l" t="t" r="r" b="b"/>
            <a:pathLst>
              <a:path w="18187158" h="10230276">
                <a:moveTo>
                  <a:pt x="0" y="0"/>
                </a:moveTo>
                <a:lnTo>
                  <a:pt x="18187158" y="0"/>
                </a:lnTo>
                <a:lnTo>
                  <a:pt x="18187158" y="10230276"/>
                </a:lnTo>
                <a:lnTo>
                  <a:pt x="0" y="102302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3779343F-3463-66D9-C660-C150458AE5BC}"/>
              </a:ext>
            </a:extLst>
          </p:cNvPr>
          <p:cNvSpPr/>
          <p:nvPr/>
        </p:nvSpPr>
        <p:spPr>
          <a:xfrm>
            <a:off x="152400" y="2781300"/>
            <a:ext cx="18213050" cy="6222241"/>
          </a:xfrm>
          <a:custGeom>
            <a:avLst/>
            <a:gdLst>
              <a:gd name="connsiteX0" fmla="*/ 0 w 16324288"/>
              <a:gd name="connsiteY0" fmla="*/ 485443 h 6711136"/>
              <a:gd name="connsiteX1" fmla="*/ 5711252 w 16324288"/>
              <a:gd name="connsiteY1" fmla="*/ 635345 h 6711136"/>
              <a:gd name="connsiteX2" fmla="*/ 10163331 w 16324288"/>
              <a:gd name="connsiteY2" fmla="*/ 6706361 h 6711136"/>
              <a:gd name="connsiteX3" fmla="*/ 16324288 w 16324288"/>
              <a:gd name="connsiteY3" fmla="*/ 1639686 h 6711136"/>
              <a:gd name="connsiteX0" fmla="*/ 0 w 16257386"/>
              <a:gd name="connsiteY0" fmla="*/ 2575767 h 6163192"/>
              <a:gd name="connsiteX1" fmla="*/ 5644350 w 16257386"/>
              <a:gd name="connsiteY1" fmla="*/ 87401 h 6163192"/>
              <a:gd name="connsiteX2" fmla="*/ 10096429 w 16257386"/>
              <a:gd name="connsiteY2" fmla="*/ 6158417 h 6163192"/>
              <a:gd name="connsiteX3" fmla="*/ 16257386 w 16257386"/>
              <a:gd name="connsiteY3" fmla="*/ 1091742 h 6163192"/>
              <a:gd name="connsiteX0" fmla="*/ 0 w 16257386"/>
              <a:gd name="connsiteY0" fmla="*/ 2634816 h 6222241"/>
              <a:gd name="connsiteX1" fmla="*/ 5644350 w 16257386"/>
              <a:gd name="connsiteY1" fmla="*/ 146450 h 6222241"/>
              <a:gd name="connsiteX2" fmla="*/ 10096429 w 16257386"/>
              <a:gd name="connsiteY2" fmla="*/ 6217466 h 6222241"/>
              <a:gd name="connsiteX3" fmla="*/ 16257386 w 16257386"/>
              <a:gd name="connsiteY3" fmla="*/ 1150791 h 6222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257386" h="6222241">
                <a:moveTo>
                  <a:pt x="0" y="2634816"/>
                </a:moveTo>
                <a:cubicBezTo>
                  <a:pt x="1245990" y="857233"/>
                  <a:pt x="3961612" y="-450658"/>
                  <a:pt x="5644350" y="146450"/>
                </a:cubicBezTo>
                <a:cubicBezTo>
                  <a:pt x="7327088" y="743558"/>
                  <a:pt x="8327590" y="6050076"/>
                  <a:pt x="10096429" y="6217466"/>
                </a:cubicBezTo>
                <a:cubicBezTo>
                  <a:pt x="11865268" y="6384856"/>
                  <a:pt x="14728389" y="2102666"/>
                  <a:pt x="16257386" y="1150791"/>
                </a:cubicBezTo>
              </a:path>
            </a:pathLst>
          </a:custGeom>
          <a:noFill/>
          <a:ln w="95250" cap="rnd">
            <a:solidFill>
              <a:srgbClr val="FFFFFF">
                <a:alpha val="40000"/>
              </a:srgb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A blue and white cover with white text&#10;&#10;Description automatically generated">
            <a:extLst>
              <a:ext uri="{FF2B5EF4-FFF2-40B4-BE49-F238E27FC236}">
                <a16:creationId xmlns:a16="http://schemas.microsoft.com/office/drawing/2014/main" id="{AFE807D3-DA0E-6F23-FA63-06838D4709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711611"/>
            <a:ext cx="6039555" cy="6863778"/>
          </a:xfrm>
          <a:prstGeom prst="rect">
            <a:avLst/>
          </a:prstGeom>
        </p:spPr>
      </p:pic>
      <p:sp>
        <p:nvSpPr>
          <p:cNvPr id="6" name="Freeform 3">
            <a:extLst>
              <a:ext uri="{FF2B5EF4-FFF2-40B4-BE49-F238E27FC236}">
                <a16:creationId xmlns:a16="http://schemas.microsoft.com/office/drawing/2014/main" id="{DC9E70AC-6D96-5FB8-0C18-249123BEDA08}"/>
              </a:ext>
            </a:extLst>
          </p:cNvPr>
          <p:cNvSpPr/>
          <p:nvPr/>
        </p:nvSpPr>
        <p:spPr>
          <a:xfrm rot="173577">
            <a:off x="9561803" y="2247127"/>
            <a:ext cx="6217971" cy="5943649"/>
          </a:xfrm>
          <a:custGeom>
            <a:avLst/>
            <a:gdLst/>
            <a:ahLst/>
            <a:cxnLst/>
            <a:rect l="l" t="t" r="r" b="b"/>
            <a:pathLst>
              <a:path w="5705370" h="6356958">
                <a:moveTo>
                  <a:pt x="0" y="0"/>
                </a:moveTo>
                <a:lnTo>
                  <a:pt x="5705370" y="0"/>
                </a:lnTo>
                <a:lnTo>
                  <a:pt x="5705370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882" t="-4614" r="-4226" b="-23730"/>
            </a:stretch>
          </a:blipFill>
          <a:ln w="196850">
            <a:solidFill>
              <a:schemeClr val="bg1"/>
            </a:solidFill>
            <a:miter lim="800000"/>
          </a:ln>
          <a:effectLst>
            <a:outerShdw blurRad="190500" dist="1905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tue of a person with a building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8E43BEC1-C06C-8B48-BDCD-FDA1D5C1A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410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baby&#10;&#10;AI-generated content may be incorrect.">
            <a:extLst>
              <a:ext uri="{FF2B5EF4-FFF2-40B4-BE49-F238E27FC236}">
                <a16:creationId xmlns:a16="http://schemas.microsoft.com/office/drawing/2014/main" id="{37FF890E-B71F-A5E6-91B1-B0F7F3EA4B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4" t="2233" r="15563" b="2233"/>
          <a:stretch>
            <a:fillRect/>
          </a:stretch>
        </p:blipFill>
        <p:spPr>
          <a:xfrm rot="21413847">
            <a:off x="6025650" y="747137"/>
            <a:ext cx="6236699" cy="8792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208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E73E84-6952-4197-7721-658A88C17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AE83512-BE05-4061-B1A8-37FF80656CF1}"/>
              </a:ext>
            </a:extLst>
          </p:cNvPr>
          <p:cNvSpPr/>
          <p:nvPr/>
        </p:nvSpPr>
        <p:spPr>
          <a:xfrm>
            <a:off x="0" y="-5306"/>
            <a:ext cx="18288000" cy="10292305"/>
          </a:xfrm>
          <a:custGeom>
            <a:avLst/>
            <a:gdLst/>
            <a:ahLst/>
            <a:cxnLst/>
            <a:rect l="l" t="t" r="r" b="b"/>
            <a:pathLst>
              <a:path w="18187158" h="10230276">
                <a:moveTo>
                  <a:pt x="0" y="0"/>
                </a:moveTo>
                <a:lnTo>
                  <a:pt x="18187158" y="0"/>
                </a:lnTo>
                <a:lnTo>
                  <a:pt x="18187158" y="10230276"/>
                </a:lnTo>
                <a:lnTo>
                  <a:pt x="0" y="102302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8808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3B797C-22AC-FA97-49FC-505F0F0C3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oung child in a uniform&#10;&#10;AI-generated content may be incorrect.">
            <a:extLst>
              <a:ext uri="{FF2B5EF4-FFF2-40B4-BE49-F238E27FC236}">
                <a16:creationId xmlns:a16="http://schemas.microsoft.com/office/drawing/2014/main" id="{03A2553C-7874-D13B-48EA-A130F17D90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12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50a1efa9-47d8-481f-aad5-38d3c45f03e8" xsi:nil="true"/>
    <lcf76f155ced4ddcb4097134ff3c332f xmlns="3a459de6-937a-42f7-a762-083f1143e872">
      <Terms xmlns="http://schemas.microsoft.com/office/infopath/2007/PartnerControls"/>
    </lcf76f155ced4ddcb4097134ff3c332f>
    <_Flow_SignoffStatus xmlns="3a459de6-937a-42f7-a762-083f1143e87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C6C652948F80458687495256BFDFFD" ma:contentTypeVersion="22" ma:contentTypeDescription="Create a new document." ma:contentTypeScope="" ma:versionID="f7a1d6e95d2b0f8549f8421fbb9d09ed">
  <xsd:schema xmlns:xsd="http://www.w3.org/2001/XMLSchema" xmlns:xs="http://www.w3.org/2001/XMLSchema" xmlns:p="http://schemas.microsoft.com/office/2006/metadata/properties" xmlns:ns1="http://schemas.microsoft.com/sharepoint/v3" xmlns:ns2="3a459de6-937a-42f7-a762-083f1143e872" xmlns:ns3="50a1efa9-47d8-481f-aad5-38d3c45f03e8" targetNamespace="http://schemas.microsoft.com/office/2006/metadata/properties" ma:root="true" ma:fieldsID="fd1883e7e150f4ffc3f721fff41c88fe" ns1:_="" ns2:_="" ns3:_="">
    <xsd:import namespace="http://schemas.microsoft.com/sharepoint/v3"/>
    <xsd:import namespace="3a459de6-937a-42f7-a762-083f1143e872"/>
    <xsd:import namespace="50a1efa9-47d8-481f-aad5-38d3c45f03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_Flow_SignoffStatus" minOccurs="0"/>
                <xsd:element ref="ns2:MediaServiceSearchProperties" minOccurs="0"/>
                <xsd:element ref="ns2:MediaServiceBillingMetadata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459de6-937a-42f7-a762-083f1143e87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9d6f174-ef0b-46cd-900a-4917dd98bd9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Flow_SignoffStatus" ma:index="25" nillable="true" ma:displayName="Sign-off status" ma:internalName="Sign_x002d_off_x0020_status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a1efa9-47d8-481f-aad5-38d3c45f03e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6af9bd4-bb7c-4668-a263-6978df69964b}" ma:internalName="TaxCatchAll" ma:showField="CatchAllData" ma:web="50a1efa9-47d8-481f-aad5-38d3c45f03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A27C07B-20FE-479F-A53B-06EDDB4EFF2F}">
  <ds:schemaRefs>
    <ds:schemaRef ds:uri="http://schemas.microsoft.com/office/2006/metadata/properties"/>
    <ds:schemaRef ds:uri="http://schemas.microsoft.com/office/infopath/2007/PartnerControls"/>
    <ds:schemaRef ds:uri="50a1efa9-47d8-481f-aad5-38d3c45f03e8"/>
    <ds:schemaRef ds:uri="2478a3cb-fcb4-441a-8857-551f030dc71f"/>
    <ds:schemaRef ds:uri="ed1baa8a-bc34-4e1e-8ccb-73bbdd2ce3ab"/>
    <ds:schemaRef ds:uri="2d3edbc2-cee1-4a6c-90a8-0aa13de13d0d"/>
    <ds:schemaRef ds:uri="http://schemas.microsoft.com/sharepoint/v3"/>
    <ds:schemaRef ds:uri="3a459de6-937a-42f7-a762-083f1143e872"/>
  </ds:schemaRefs>
</ds:datastoreItem>
</file>

<file path=customXml/itemProps2.xml><?xml version="1.0" encoding="utf-8"?>
<ds:datastoreItem xmlns:ds="http://schemas.openxmlformats.org/officeDocument/2006/customXml" ds:itemID="{18FE5D1E-A1D2-489B-A6F3-F5EAAE8BC80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19754E6-05C4-44AC-A2B1-375080979DC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a459de6-937a-42f7-a762-083f1143e872"/>
    <ds:schemaRef ds:uri="50a1efa9-47d8-481f-aad5-38d3c45f03e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56bf9bbc-be8c-4eb3-bb18-b7910154a096}" enabled="0" method="" siteId="{56bf9bbc-be8c-4eb3-bb18-b7910154a09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516</TotalTime>
  <Words>8</Words>
  <Application>Microsoft Office PowerPoint</Application>
  <PresentationFormat>Custom</PresentationFormat>
  <Paragraphs>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Campton Book</vt:lpstr>
      <vt:lpstr>Aptos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Simon Trist</dc:creator>
  <cp:lastModifiedBy>Ellis Pettigrew</cp:lastModifiedBy>
  <cp:revision>9</cp:revision>
  <dcterms:created xsi:type="dcterms:W3CDTF">2006-08-16T00:00:00Z</dcterms:created>
  <dcterms:modified xsi:type="dcterms:W3CDTF">2026-03-11T15:36:09Z</dcterms:modified>
  <dc:identifier>DAGt-VFU8UY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0x01010006C6C652948F80458687495256BFDFFD</vt:lpwstr>
  </property>
  <property fmtid="{D5CDD505-2E9C-101B-9397-08002B2CF9AE}" pid="3" name="MediaServiceImageTags">
    <vt:lpwstr/>
  </property>
  <property fmtid="{D5CDD505-2E9C-101B-9397-08002B2CF9AE}" pid="4" name="_dlc_DocIdItemGuid">
    <vt:lpwstr>ac8f65e1-68bf-48de-82eb-cf1922ac3626</vt:lpwstr>
  </property>
</Properties>
</file>