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1"/>
  </p:notesMasterIdLst>
  <p:sldIdLst>
    <p:sldId id="532" r:id="rId6"/>
    <p:sldId id="513" r:id="rId7"/>
    <p:sldId id="515" r:id="rId8"/>
    <p:sldId id="516" r:id="rId9"/>
    <p:sldId id="517" r:id="rId10"/>
    <p:sldId id="519" r:id="rId11"/>
    <p:sldId id="521" r:id="rId12"/>
    <p:sldId id="520" r:id="rId13"/>
    <p:sldId id="275" r:id="rId14"/>
    <p:sldId id="534" r:id="rId15"/>
    <p:sldId id="261" r:id="rId16"/>
    <p:sldId id="278" r:id="rId17"/>
    <p:sldId id="281" r:id="rId18"/>
    <p:sldId id="433" r:id="rId19"/>
    <p:sldId id="53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0E8C2A-470F-202A-F1A2-D69C5C50E1CC}" name="Christina Read" initials="CR" userId="S::christina.read@marysmeals.org::240cb947-63a1-4a3d-a6ba-36de906f81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99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8F413-4AFA-47D7-ABFF-F106B5C8AF3D}" v="3" dt="2026-03-05T15:11:02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4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 Pettigrew" userId="07e32582-f672-40ce-bb24-0cb476c4e5c6" providerId="ADAL" clId="{30D429BC-2427-4847-8E7B-A24F1FC75D4C}"/>
    <pc:docChg chg="undo custSel addSld delSld modSld sldOrd">
      <pc:chgData name="Ellis Pettigrew" userId="07e32582-f672-40ce-bb24-0cb476c4e5c6" providerId="ADAL" clId="{30D429BC-2427-4847-8E7B-A24F1FC75D4C}" dt="2026-03-05T15:11:09.334" v="80" actId="478"/>
      <pc:docMkLst>
        <pc:docMk/>
      </pc:docMkLst>
      <pc:sldChg chg="add ord">
        <pc:chgData name="Ellis Pettigrew" userId="07e32582-f672-40ce-bb24-0cb476c4e5c6" providerId="ADAL" clId="{30D429BC-2427-4847-8E7B-A24F1FC75D4C}" dt="2026-02-18T11:24:39.812" v="59"/>
        <pc:sldMkLst>
          <pc:docMk/>
          <pc:sldMk cId="3634788606" sldId="261"/>
        </pc:sldMkLst>
      </pc:sldChg>
      <pc:sldChg chg="add">
        <pc:chgData name="Ellis Pettigrew" userId="07e32582-f672-40ce-bb24-0cb476c4e5c6" providerId="ADAL" clId="{30D429BC-2427-4847-8E7B-A24F1FC75D4C}" dt="2026-02-18T10:50:50.617" v="0"/>
        <pc:sldMkLst>
          <pc:docMk/>
          <pc:sldMk cId="1822410471" sldId="275"/>
        </pc:sldMkLst>
      </pc:sldChg>
      <pc:sldChg chg="add ord">
        <pc:chgData name="Ellis Pettigrew" userId="07e32582-f672-40ce-bb24-0cb476c4e5c6" providerId="ADAL" clId="{30D429BC-2427-4847-8E7B-A24F1FC75D4C}" dt="2026-03-05T15:10:54.188" v="73"/>
        <pc:sldMkLst>
          <pc:docMk/>
          <pc:sldMk cId="3851122773" sldId="278"/>
        </pc:sldMkLst>
      </pc:sldChg>
      <pc:sldChg chg="delSp add mod ord">
        <pc:chgData name="Ellis Pettigrew" userId="07e32582-f672-40ce-bb24-0cb476c4e5c6" providerId="ADAL" clId="{30D429BC-2427-4847-8E7B-A24F1FC75D4C}" dt="2026-03-05T15:11:09.334" v="80" actId="478"/>
        <pc:sldMkLst>
          <pc:docMk/>
          <pc:sldMk cId="531104970" sldId="281"/>
        </pc:sldMkLst>
        <pc:spChg chg="del">
          <ac:chgData name="Ellis Pettigrew" userId="07e32582-f672-40ce-bb24-0cb476c4e5c6" providerId="ADAL" clId="{30D429BC-2427-4847-8E7B-A24F1FC75D4C}" dt="2026-03-05T15:11:09.334" v="80" actId="478"/>
          <ac:spMkLst>
            <pc:docMk/>
            <pc:sldMk cId="531104970" sldId="281"/>
            <ac:spMk id="2" creationId="{717CE620-142D-1F81-86C6-318597223293}"/>
          </ac:spMkLst>
        </pc:spChg>
      </pc:sldChg>
      <pc:sldChg chg="add del ord">
        <pc:chgData name="Ellis Pettigrew" userId="07e32582-f672-40ce-bb24-0cb476c4e5c6" providerId="ADAL" clId="{30D429BC-2427-4847-8E7B-A24F1FC75D4C}" dt="2026-03-05T15:10:47.672" v="70" actId="47"/>
        <pc:sldMkLst>
          <pc:docMk/>
          <pc:sldMk cId="4141147758" sldId="430"/>
        </pc:sldMkLst>
      </pc:sldChg>
      <pc:sldChg chg="add del ord">
        <pc:chgData name="Ellis Pettigrew" userId="07e32582-f672-40ce-bb24-0cb476c4e5c6" providerId="ADAL" clId="{30D429BC-2427-4847-8E7B-A24F1FC75D4C}" dt="2026-03-05T15:11:07.603" v="79" actId="47"/>
        <pc:sldMkLst>
          <pc:docMk/>
          <pc:sldMk cId="3593643807" sldId="431"/>
        </pc:sldMkLst>
      </pc:sldChg>
      <pc:sldChg chg="add ord">
        <pc:chgData name="Ellis Pettigrew" userId="07e32582-f672-40ce-bb24-0cb476c4e5c6" providerId="ADAL" clId="{30D429BC-2427-4847-8E7B-A24F1FC75D4C}" dt="2026-02-18T11:25:31.414" v="65"/>
        <pc:sldMkLst>
          <pc:docMk/>
          <pc:sldMk cId="464600160" sldId="433"/>
        </pc:sldMkLst>
      </pc:sldChg>
      <pc:sldChg chg="ord">
        <pc:chgData name="Ellis Pettigrew" userId="07e32582-f672-40ce-bb24-0cb476c4e5c6" providerId="ADAL" clId="{30D429BC-2427-4847-8E7B-A24F1FC75D4C}" dt="2026-02-18T11:13:59.299" v="54"/>
        <pc:sldMkLst>
          <pc:docMk/>
          <pc:sldMk cId="3508570710" sldId="520"/>
        </pc:sldMkLst>
      </pc:sldChg>
      <pc:sldChg chg="modSp add mod">
        <pc:chgData name="Ellis Pettigrew" userId="07e32582-f672-40ce-bb24-0cb476c4e5c6" providerId="ADAL" clId="{30D429BC-2427-4847-8E7B-A24F1FC75D4C}" dt="2026-02-18T11:00:54.291" v="41" actId="20577"/>
        <pc:sldMkLst>
          <pc:docMk/>
          <pc:sldMk cId="767945421" sldId="533"/>
        </pc:sldMkLst>
        <pc:spChg chg="mod">
          <ac:chgData name="Ellis Pettigrew" userId="07e32582-f672-40ce-bb24-0cb476c4e5c6" providerId="ADAL" clId="{30D429BC-2427-4847-8E7B-A24F1FC75D4C}" dt="2026-02-18T11:00:54.291" v="41" actId="20577"/>
          <ac:spMkLst>
            <pc:docMk/>
            <pc:sldMk cId="767945421" sldId="533"/>
            <ac:spMk id="3" creationId="{9FDDA9BB-D01E-E785-C554-4186A87DFC0F}"/>
          </ac:spMkLst>
        </pc:spChg>
      </pc:sldChg>
      <pc:sldChg chg="add">
        <pc:chgData name="Ellis Pettigrew" userId="07e32582-f672-40ce-bb24-0cb476c4e5c6" providerId="ADAL" clId="{30D429BC-2427-4847-8E7B-A24F1FC75D4C}" dt="2026-02-18T11:20:40.711" v="57"/>
        <pc:sldMkLst>
          <pc:docMk/>
          <pc:sldMk cId="4113897201" sldId="5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0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89CE-9282-DA42-F3A8-7A43D4CD8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45003-9972-93FE-CC34-6ACCF104E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E8713-F4D5-2985-8291-91D84D852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10DBC-E4B6-8CA3-BE68-578EAAC70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93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1287" y="1141074"/>
            <a:ext cx="4049427" cy="4575853"/>
          </a:xfrm>
          <a:custGeom>
            <a:avLst/>
            <a:gdLst/>
            <a:ahLst/>
            <a:cxnLst/>
            <a:rect l="l" t="t" r="r" b="b"/>
            <a:pathLst>
              <a:path w="6074140" h="6863779">
                <a:moveTo>
                  <a:pt x="0" y="0"/>
                </a:moveTo>
                <a:lnTo>
                  <a:pt x="6074140" y="0"/>
                </a:lnTo>
                <a:lnTo>
                  <a:pt x="6074140" y="6863778"/>
                </a:lnTo>
                <a:lnTo>
                  <a:pt x="0" y="6863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40495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9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39517-8CA8-8DD2-1065-A4A2EA77C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8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B797C-22AC-FA97-49FC-505F0F0C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in a uniform&#10;&#10;AI-generated content may be incorrect.">
            <a:extLst>
              <a:ext uri="{FF2B5EF4-FFF2-40B4-BE49-F238E27FC236}">
                <a16:creationId xmlns:a16="http://schemas.microsoft.com/office/drawing/2014/main" id="{03A2553C-7874-D13B-48EA-A130F17D9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22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0B0F-92D3-7756-C18E-F43502CEA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apers with text and images&#10;&#10;AI-generated content may be incorrect.">
            <a:extLst>
              <a:ext uri="{FF2B5EF4-FFF2-40B4-BE49-F238E27FC236}">
                <a16:creationId xmlns:a16="http://schemas.microsoft.com/office/drawing/2014/main" id="{219721B6-2EB0-AD18-7F69-10877FF64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4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AB129-36B9-2875-ADF0-3D0B6F7B9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0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4D6DE2-5B47-AFBC-E850-E0BA36A32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DDA9BB-D01E-E785-C554-4186A87DFC0F}"/>
              </a:ext>
            </a:extLst>
          </p:cNvPr>
          <p:cNvSpPr txBox="1"/>
          <p:nvPr/>
        </p:nvSpPr>
        <p:spPr>
          <a:xfrm>
            <a:off x="2173341" y="2763433"/>
            <a:ext cx="7845317" cy="7155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GB" sz="4200" dirty="0">
                <a:solidFill>
                  <a:schemeClr val="bg1"/>
                </a:solidFill>
                <a:latin typeface="Campton ExtraBold"/>
              </a:rPr>
              <a:t>Let’s pray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94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5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2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1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9596-C6A9-951E-74D2-F1B88F0C9094}"/>
              </a:ext>
            </a:extLst>
          </p:cNvPr>
          <p:cNvSpPr txBox="1"/>
          <p:nvPr/>
        </p:nvSpPr>
        <p:spPr>
          <a:xfrm>
            <a:off x="-194323" y="2012948"/>
            <a:ext cx="78453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“I would like to have</a:t>
            </a:r>
            <a:b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enough food to eat and</a:t>
            </a:r>
          </a:p>
          <a:p>
            <a:pPr algn="ctr">
              <a:lnSpc>
                <a:spcPts val="4800"/>
              </a:lnSpc>
            </a:pP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I would like to go to</a:t>
            </a:r>
          </a:p>
          <a:p>
            <a:pPr algn="ctr">
              <a:lnSpc>
                <a:spcPts val="4800"/>
              </a:lnSpc>
            </a:pP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school one day.”</a:t>
            </a:r>
          </a:p>
          <a:p>
            <a:pPr algn="ctr">
              <a:lnSpc>
                <a:spcPts val="4800"/>
              </a:lnSpc>
            </a:pPr>
            <a:r>
              <a:rPr lang="en-GB" sz="2400">
                <a:solidFill>
                  <a:schemeClr val="bg1"/>
                </a:solidFill>
                <a:latin typeface="Campton ExtraBold" panose="00000900000000000000" pitchFamily="50" charset="0"/>
              </a:rPr>
              <a:t>Edward, Malawi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98E1C27-2CE0-31F6-896D-A599ED0F2E20}"/>
              </a:ext>
            </a:extLst>
          </p:cNvPr>
          <p:cNvSpPr/>
          <p:nvPr/>
        </p:nvSpPr>
        <p:spPr>
          <a:xfrm>
            <a:off x="-88487" y="951930"/>
            <a:ext cx="12411104" cy="5363204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  <a:gd name="connsiteX0" fmla="*/ 0 w 16320087"/>
              <a:gd name="connsiteY0" fmla="*/ 8387952 h 8890605"/>
              <a:gd name="connsiteX1" fmla="*/ 5896887 w 16320087"/>
              <a:gd name="connsiteY1" fmla="*/ 3949394 h 8890605"/>
              <a:gd name="connsiteX2" fmla="*/ 9859459 w 16320087"/>
              <a:gd name="connsiteY2" fmla="*/ 4207856 h 8890605"/>
              <a:gd name="connsiteX3" fmla="*/ 16320087 w 16320087"/>
              <a:gd name="connsiteY3" fmla="*/ 0 h 8890605"/>
              <a:gd name="connsiteX0" fmla="*/ 0 w 16320087"/>
              <a:gd name="connsiteY0" fmla="*/ 8387952 h 8387952"/>
              <a:gd name="connsiteX1" fmla="*/ 5896887 w 16320087"/>
              <a:gd name="connsiteY1" fmla="*/ 3949394 h 8387952"/>
              <a:gd name="connsiteX2" fmla="*/ 9859459 w 16320087"/>
              <a:gd name="connsiteY2" fmla="*/ 4207856 h 8387952"/>
              <a:gd name="connsiteX3" fmla="*/ 16320087 w 16320087"/>
              <a:gd name="connsiteY3" fmla="*/ 0 h 8387952"/>
              <a:gd name="connsiteX0" fmla="*/ 0 w 16320087"/>
              <a:gd name="connsiteY0" fmla="*/ 8387952 h 11558603"/>
              <a:gd name="connsiteX1" fmla="*/ 5591039 w 16320087"/>
              <a:gd name="connsiteY1" fmla="*/ 11508212 h 11558603"/>
              <a:gd name="connsiteX2" fmla="*/ 9859459 w 16320087"/>
              <a:gd name="connsiteY2" fmla="*/ 4207856 h 11558603"/>
              <a:gd name="connsiteX3" fmla="*/ 16320087 w 16320087"/>
              <a:gd name="connsiteY3" fmla="*/ 0 h 11558603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960072"/>
              <a:gd name="connsiteX1" fmla="*/ 5378276 w 16586041"/>
              <a:gd name="connsiteY1" fmla="*/ 10944435 h 10960072"/>
              <a:gd name="connsiteX2" fmla="*/ 11348804 w 16586041"/>
              <a:gd name="connsiteY2" fmla="*/ 5335415 h 10960072"/>
              <a:gd name="connsiteX3" fmla="*/ 16586041 w 16586041"/>
              <a:gd name="connsiteY3" fmla="*/ 0 h 10960072"/>
              <a:gd name="connsiteX0" fmla="*/ 0 w 16586041"/>
              <a:gd name="connsiteY0" fmla="*/ 7615367 h 10963994"/>
              <a:gd name="connsiteX1" fmla="*/ 5378276 w 16586041"/>
              <a:gd name="connsiteY1" fmla="*/ 10944435 h 10963994"/>
              <a:gd name="connsiteX2" fmla="*/ 11348804 w 16586041"/>
              <a:gd name="connsiteY2" fmla="*/ 5335415 h 10963994"/>
              <a:gd name="connsiteX3" fmla="*/ 16586041 w 16586041"/>
              <a:gd name="connsiteY3" fmla="*/ 0 h 10963994"/>
              <a:gd name="connsiteX0" fmla="*/ 0 w 16532850"/>
              <a:gd name="connsiteY0" fmla="*/ 8158266 h 10976745"/>
              <a:gd name="connsiteX1" fmla="*/ 5325085 w 16532850"/>
              <a:gd name="connsiteY1" fmla="*/ 10944435 h 10976745"/>
              <a:gd name="connsiteX2" fmla="*/ 11295613 w 16532850"/>
              <a:gd name="connsiteY2" fmla="*/ 5335415 h 10976745"/>
              <a:gd name="connsiteX3" fmla="*/ 16532850 w 16532850"/>
              <a:gd name="connsiteY3" fmla="*/ 0 h 10976745"/>
              <a:gd name="connsiteX0" fmla="*/ 0 w 16532850"/>
              <a:gd name="connsiteY0" fmla="*/ 8158266 h 11329618"/>
              <a:gd name="connsiteX1" fmla="*/ 5258597 w 16532850"/>
              <a:gd name="connsiteY1" fmla="*/ 11299406 h 11329618"/>
              <a:gd name="connsiteX2" fmla="*/ 11295613 w 16532850"/>
              <a:gd name="connsiteY2" fmla="*/ 5335415 h 11329618"/>
              <a:gd name="connsiteX3" fmla="*/ 16532850 w 16532850"/>
              <a:gd name="connsiteY3" fmla="*/ 0 h 11329618"/>
              <a:gd name="connsiteX0" fmla="*/ 0 w 16532850"/>
              <a:gd name="connsiteY0" fmla="*/ 8158266 h 11355453"/>
              <a:gd name="connsiteX1" fmla="*/ 5258597 w 16532850"/>
              <a:gd name="connsiteY1" fmla="*/ 11299406 h 11355453"/>
              <a:gd name="connsiteX2" fmla="*/ 11295613 w 16532850"/>
              <a:gd name="connsiteY2" fmla="*/ 5335415 h 11355453"/>
              <a:gd name="connsiteX3" fmla="*/ 16532850 w 16532850"/>
              <a:gd name="connsiteY3" fmla="*/ 0 h 11355453"/>
              <a:gd name="connsiteX0" fmla="*/ 0 w 16532850"/>
              <a:gd name="connsiteY0" fmla="*/ 8158266 h 11327168"/>
              <a:gd name="connsiteX1" fmla="*/ 5258597 w 16532850"/>
              <a:gd name="connsiteY1" fmla="*/ 11299406 h 11327168"/>
              <a:gd name="connsiteX2" fmla="*/ 11295613 w 16532850"/>
              <a:gd name="connsiteY2" fmla="*/ 5335415 h 11327168"/>
              <a:gd name="connsiteX3" fmla="*/ 16532850 w 16532850"/>
              <a:gd name="connsiteY3" fmla="*/ 0 h 11327168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507" h="11389811">
                <a:moveTo>
                  <a:pt x="0" y="8220909"/>
                </a:moveTo>
                <a:cubicBezTo>
                  <a:pt x="1491389" y="6628781"/>
                  <a:pt x="2870680" y="11811643"/>
                  <a:pt x="5258597" y="11362049"/>
                </a:cubicBezTo>
                <a:cubicBezTo>
                  <a:pt x="7646514" y="10912455"/>
                  <a:pt x="6149151" y="8258371"/>
                  <a:pt x="11295613" y="5398058"/>
                </a:cubicBezTo>
                <a:cubicBezTo>
                  <a:pt x="13091048" y="3519140"/>
                  <a:pt x="14257003" y="6137"/>
                  <a:pt x="16785507" y="0"/>
                </a:cubicBezTo>
              </a:path>
            </a:pathLst>
          </a:custGeom>
          <a:noFill/>
          <a:ln w="66675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93E8AB4-DACB-8B37-822B-6776416E15F9}"/>
              </a:ext>
            </a:extLst>
          </p:cNvPr>
          <p:cNvSpPr/>
          <p:nvPr/>
        </p:nvSpPr>
        <p:spPr>
          <a:xfrm rot="173577">
            <a:off x="7369812" y="1448917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19" t="-12937" r="-5499" b="-57057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4C96C3-7B36-FE44-4519-61EB29AFD7FE}"/>
              </a:ext>
            </a:extLst>
          </p:cNvPr>
          <p:cNvSpPr/>
          <p:nvPr/>
        </p:nvSpPr>
        <p:spPr>
          <a:xfrm>
            <a:off x="0" y="0"/>
            <a:ext cx="12226468" cy="687738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white arrow pointing down&#10;&#10;AI-generated content may be incorrect.">
            <a:extLst>
              <a:ext uri="{FF2B5EF4-FFF2-40B4-BE49-F238E27FC236}">
                <a16:creationId xmlns:a16="http://schemas.microsoft.com/office/drawing/2014/main" id="{00E5E597-1D1D-3F99-371D-188BE47E1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2162">
            <a:off x="2681194" y="1935363"/>
            <a:ext cx="1142045" cy="1592070"/>
          </a:xfrm>
          <a:prstGeom prst="rect">
            <a:avLst/>
          </a:prstGeom>
        </p:spPr>
      </p:pic>
      <p:pic>
        <p:nvPicPr>
          <p:cNvPr id="8" name="Picture 7" descr="A blue and black map&#10;&#10;AI-generated content may be incorrect.">
            <a:extLst>
              <a:ext uri="{FF2B5EF4-FFF2-40B4-BE49-F238E27FC236}">
                <a16:creationId xmlns:a16="http://schemas.microsoft.com/office/drawing/2014/main" id="{E5D04CDA-951F-CB6D-8C27-96A7A894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03" y="1044344"/>
            <a:ext cx="2139632" cy="5221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77611A-2B01-ABE0-4F19-A2EB7920F26D}"/>
              </a:ext>
            </a:extLst>
          </p:cNvPr>
          <p:cNvSpPr txBox="1"/>
          <p:nvPr/>
        </p:nvSpPr>
        <p:spPr>
          <a:xfrm rot="21187452">
            <a:off x="1498101" y="1259277"/>
            <a:ext cx="422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62BE9-592C-4292-4FD7-88665D5AD16C}"/>
              </a:ext>
            </a:extLst>
          </p:cNvPr>
          <p:cNvSpPr txBox="1"/>
          <p:nvPr/>
        </p:nvSpPr>
        <p:spPr>
          <a:xfrm>
            <a:off x="4186422" y="5263928"/>
            <a:ext cx="7845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100">
                <a:solidFill>
                  <a:srgbClr val="F4A81D"/>
                </a:solidFill>
                <a:latin typeface="Campton ExtraBold" panose="00000900000000000000" pitchFamily="50" charset="0"/>
              </a:rPr>
              <a:t>In 2002 we started feeding 200 children in </a:t>
            </a:r>
            <a:r>
              <a:rPr lang="en-GB" sz="4100">
                <a:solidFill>
                  <a:schemeClr val="bg1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98C190-1126-CB8C-F1E6-41B534C20DCB}"/>
              </a:ext>
            </a:extLst>
          </p:cNvPr>
          <p:cNvSpPr/>
          <p:nvPr/>
        </p:nvSpPr>
        <p:spPr>
          <a:xfrm>
            <a:off x="60130" y="361159"/>
            <a:ext cx="12156317" cy="4813348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44006"/>
              <a:gd name="connsiteY0" fmla="*/ 650253 h 8554845"/>
              <a:gd name="connsiteX1" fmla="*/ 5630970 w 16244006"/>
              <a:gd name="connsiteY1" fmla="*/ 2479054 h 8554845"/>
              <a:gd name="connsiteX2" fmla="*/ 10083049 w 16244006"/>
              <a:gd name="connsiteY2" fmla="*/ 8550070 h 8554845"/>
              <a:gd name="connsiteX3" fmla="*/ 16244006 w 16244006"/>
              <a:gd name="connsiteY3" fmla="*/ 3483395 h 8554845"/>
              <a:gd name="connsiteX0" fmla="*/ 0 w 16244006"/>
              <a:gd name="connsiteY0" fmla="*/ 422281 h 8326873"/>
              <a:gd name="connsiteX1" fmla="*/ 5630970 w 16244006"/>
              <a:gd name="connsiteY1" fmla="*/ 2251082 h 8326873"/>
              <a:gd name="connsiteX2" fmla="*/ 10083049 w 16244006"/>
              <a:gd name="connsiteY2" fmla="*/ 8322098 h 8326873"/>
              <a:gd name="connsiteX3" fmla="*/ 16244006 w 16244006"/>
              <a:gd name="connsiteY3" fmla="*/ 3255423 h 8326873"/>
              <a:gd name="connsiteX0" fmla="*/ 0 w 16244006"/>
              <a:gd name="connsiteY0" fmla="*/ 582421 h 8487013"/>
              <a:gd name="connsiteX1" fmla="*/ 7597913 w 16244006"/>
              <a:gd name="connsiteY1" fmla="*/ 1586763 h 8487013"/>
              <a:gd name="connsiteX2" fmla="*/ 10083049 w 16244006"/>
              <a:gd name="connsiteY2" fmla="*/ 8482238 h 8487013"/>
              <a:gd name="connsiteX3" fmla="*/ 16244006 w 16244006"/>
              <a:gd name="connsiteY3" fmla="*/ 3415563 h 8487013"/>
              <a:gd name="connsiteX0" fmla="*/ 0 w 16244006"/>
              <a:gd name="connsiteY0" fmla="*/ 539080 h 7201366"/>
              <a:gd name="connsiteX1" fmla="*/ 7597913 w 16244006"/>
              <a:gd name="connsiteY1" fmla="*/ 1543422 h 7201366"/>
              <a:gd name="connsiteX2" fmla="*/ 9748535 w 16244006"/>
              <a:gd name="connsiteY2" fmla="*/ 7194713 h 7201366"/>
              <a:gd name="connsiteX3" fmla="*/ 16244006 w 16244006"/>
              <a:gd name="connsiteY3" fmla="*/ 3372222 h 7201366"/>
              <a:gd name="connsiteX0" fmla="*/ 0 w 16230626"/>
              <a:gd name="connsiteY0" fmla="*/ 539080 h 7202340"/>
              <a:gd name="connsiteX1" fmla="*/ 7597913 w 16230626"/>
              <a:gd name="connsiteY1" fmla="*/ 1543422 h 7202340"/>
              <a:gd name="connsiteX2" fmla="*/ 9748535 w 16230626"/>
              <a:gd name="connsiteY2" fmla="*/ 7194713 h 7202340"/>
              <a:gd name="connsiteX3" fmla="*/ 16230626 w 16230626"/>
              <a:gd name="connsiteY3" fmla="*/ 3776956 h 7202340"/>
              <a:gd name="connsiteX0" fmla="*/ 0 w 16230626"/>
              <a:gd name="connsiteY0" fmla="*/ 539080 h 7199668"/>
              <a:gd name="connsiteX1" fmla="*/ 7597913 w 16230626"/>
              <a:gd name="connsiteY1" fmla="*/ 1543422 h 7199668"/>
              <a:gd name="connsiteX2" fmla="*/ 9748535 w 16230626"/>
              <a:gd name="connsiteY2" fmla="*/ 7194713 h 7199668"/>
              <a:gd name="connsiteX3" fmla="*/ 16230626 w 16230626"/>
              <a:gd name="connsiteY3" fmla="*/ 3776956 h 719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0626" h="7199668">
                <a:moveTo>
                  <a:pt x="0" y="539080"/>
                </a:moveTo>
                <a:cubicBezTo>
                  <a:pt x="2396719" y="-698857"/>
                  <a:pt x="5973157" y="434150"/>
                  <a:pt x="7597913" y="1543422"/>
                </a:cubicBezTo>
                <a:cubicBezTo>
                  <a:pt x="9222669" y="2652694"/>
                  <a:pt x="7979696" y="7027323"/>
                  <a:pt x="9748535" y="7194713"/>
                </a:cubicBezTo>
                <a:cubicBezTo>
                  <a:pt x="11517374" y="7362103"/>
                  <a:pt x="14447398" y="3229815"/>
                  <a:pt x="16230626" y="3776956"/>
                </a:cubicBezTo>
              </a:path>
            </a:pathLst>
          </a:custGeom>
          <a:noFill/>
          <a:ln w="7620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58C134D6-C6D1-0ED7-53B9-C76E933FEB0F}"/>
              </a:ext>
            </a:extLst>
          </p:cNvPr>
          <p:cNvSpPr/>
          <p:nvPr/>
        </p:nvSpPr>
        <p:spPr>
          <a:xfrm rot="192769">
            <a:off x="5211580" y="565533"/>
            <a:ext cx="6313069" cy="4251658"/>
          </a:xfrm>
          <a:custGeom>
            <a:avLst/>
            <a:gdLst/>
            <a:ahLst/>
            <a:cxnLst/>
            <a:rect l="l" t="t" r="r" b="b"/>
            <a:pathLst>
              <a:path w="18126334" h="10218721">
                <a:moveTo>
                  <a:pt x="0" y="0"/>
                </a:moveTo>
                <a:lnTo>
                  <a:pt x="18126334" y="0"/>
                </a:lnTo>
                <a:lnTo>
                  <a:pt x="18126334" y="10218721"/>
                </a:lnTo>
                <a:lnTo>
                  <a:pt x="0" y="10218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46" t="-55303" r="-125388" b="-47885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63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9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456DBED-A6E6-68DF-64B7-6667B8812290}"/>
              </a:ext>
            </a:extLst>
          </p:cNvPr>
          <p:cNvSpPr/>
          <p:nvPr/>
        </p:nvSpPr>
        <p:spPr>
          <a:xfrm>
            <a:off x="71931" y="2488999"/>
            <a:ext cx="11998149" cy="2011400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7003" h="4271600">
                <a:moveTo>
                  <a:pt x="0" y="327993"/>
                </a:moveTo>
                <a:cubicBezTo>
                  <a:pt x="1863726" y="2577918"/>
                  <a:pt x="4176074" y="3302750"/>
                  <a:pt x="5803803" y="3949394"/>
                </a:cubicBezTo>
                <a:cubicBezTo>
                  <a:pt x="7431532" y="4596038"/>
                  <a:pt x="7997536" y="4040466"/>
                  <a:pt x="9766375" y="4207856"/>
                </a:cubicBezTo>
                <a:cubicBezTo>
                  <a:pt x="11535214" y="4375246"/>
                  <a:pt x="14749019" y="2073327"/>
                  <a:pt x="16227003" y="0"/>
                </a:cubicBezTo>
              </a:path>
            </a:pathLst>
          </a:custGeom>
          <a:noFill/>
          <a:ln w="7620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73FD4CB-0DF7-F44F-B657-6D9DC4F28F43}"/>
              </a:ext>
            </a:extLst>
          </p:cNvPr>
          <p:cNvSpPr/>
          <p:nvPr/>
        </p:nvSpPr>
        <p:spPr>
          <a:xfrm rot="150879">
            <a:off x="2513717" y="537676"/>
            <a:ext cx="7042646" cy="46079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75" t="-14080" r="-39333" b="-3612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992835F-8295-9E6B-D025-83E109ED1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90" y="5746382"/>
            <a:ext cx="3281640" cy="798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E6AF3-F3AB-B6C0-856A-DF0502A72888}"/>
              </a:ext>
            </a:extLst>
          </p:cNvPr>
          <p:cNvSpPr txBox="1"/>
          <p:nvPr/>
        </p:nvSpPr>
        <p:spPr>
          <a:xfrm>
            <a:off x="352358" y="5573924"/>
            <a:ext cx="7845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We are now feeding more than </a:t>
            </a:r>
            <a:r>
              <a:rPr lang="en-GB" sz="3300">
                <a:solidFill>
                  <a:srgbClr val="F4A81D"/>
                </a:solidFill>
                <a:latin typeface="Campton ExtraBold" panose="00000900000000000000" pitchFamily="50" charset="0"/>
              </a:rPr>
              <a:t>three million children</a:t>
            </a:r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 every school day.</a:t>
            </a:r>
          </a:p>
        </p:txBody>
      </p:sp>
    </p:spTree>
    <p:extLst>
      <p:ext uri="{BB962C8B-B14F-4D97-AF65-F5344CB8AC3E}">
        <p14:creationId xmlns:p14="http://schemas.microsoft.com/office/powerpoint/2010/main" val="3935813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F6B2-2DFA-3F30-0672-0BFC50F7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5DF2126-885C-F03C-A10F-B3F67D234C44}"/>
              </a:ext>
            </a:extLst>
          </p:cNvPr>
          <p:cNvSpPr>
            <a:spLocks noChangeAspect="1"/>
          </p:cNvSpPr>
          <p:nvPr/>
        </p:nvSpPr>
        <p:spPr>
          <a:xfrm>
            <a:off x="0" y="1"/>
            <a:ext cx="12192000" cy="567637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081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524DE-82E1-6D7F-BDC2-BCF5F6D3F765}"/>
              </a:ext>
            </a:extLst>
          </p:cNvPr>
          <p:cNvSpPr txBox="1"/>
          <p:nvPr/>
        </p:nvSpPr>
        <p:spPr>
          <a:xfrm>
            <a:off x="0" y="567637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Mary’s Meals feeds children in </a:t>
            </a:r>
            <a:r>
              <a:rPr lang="en-GB" sz="3300">
                <a:solidFill>
                  <a:srgbClr val="F4A81D"/>
                </a:solidFill>
                <a:latin typeface="Campton ExtraBold" panose="00000900000000000000" pitchFamily="50" charset="0"/>
              </a:rPr>
              <a:t>16 countries</a:t>
            </a:r>
            <a:b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3508570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E2CE56D84C6A428401F249C663A5F1" ma:contentTypeVersion="18" ma:contentTypeDescription="Create a new document." ma:contentTypeScope="" ma:versionID="095d39a56490b13a69380ceaaa8eb258">
  <xsd:schema xmlns:xsd="http://www.w3.org/2001/XMLSchema" xmlns:xs="http://www.w3.org/2001/XMLSchema" xmlns:p="http://schemas.microsoft.com/office/2006/metadata/properties" xmlns:ns1="http://schemas.microsoft.com/sharepoint/v3" xmlns:ns2="ed1baa8a-bc34-4e1e-8ccb-73bbdd2ce3ab" xmlns:ns3="2d3edbc2-cee1-4a6c-90a8-0aa13de13d0d" targetNamespace="http://schemas.microsoft.com/office/2006/metadata/properties" ma:root="true" ma:fieldsID="5c311b9913f9bfc650f3889d80aeea34" ns1:_="" ns2:_="" ns3:_="">
    <xsd:import namespace="http://schemas.microsoft.com/sharepoint/v3"/>
    <xsd:import namespace="ed1baa8a-bc34-4e1e-8ccb-73bbdd2ce3ab"/>
    <xsd:import namespace="2d3edbc2-cee1-4a6c-90a8-0aa13de13d0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1:_ip_UnifiedCompliancePolicyProperties" minOccurs="0"/>
                <xsd:element ref="ns1:_ip_UnifiedCompliancePolicyUIAc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1baa8a-bc34-4e1e-8ccb-73bbdd2ce3a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4248f17e-6a4c-4616-875f-f0214e51e936}" ma:internalName="TaxCatchAll" ma:showField="CatchAllData" ma:web="ed1baa8a-bc34-4e1e-8ccb-73bbdd2ce3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edbc2-cee1-4a6c-90a8-0aa13de13d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22" ma:contentTypeDescription="Create a new document." ma:contentTypeScope="" ma:versionID="f7a1d6e95d2b0f8549f8421fbb9d09ed">
  <xsd:schema xmlns:xsd="http://www.w3.org/2001/XMLSchema" xmlns:xs="http://www.w3.org/2001/XMLSchema" xmlns:p="http://schemas.microsoft.com/office/2006/metadata/properties" xmlns:ns1="http://schemas.microsoft.com/sharepoint/v3" xmlns:ns2="3a459de6-937a-42f7-a762-083f1143e872" xmlns:ns3="50a1efa9-47d8-481f-aad5-38d3c45f03e8" targetNamespace="http://schemas.microsoft.com/office/2006/metadata/properties" ma:root="true" ma:fieldsID="fd1883e7e150f4ffc3f721fff41c88fe" ns1:_="" ns2:_="" ns3:_="">
    <xsd:import namespace="http://schemas.microsoft.com/sharepoint/v3"/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Props1.xml><?xml version="1.0" encoding="utf-8"?>
<ds:datastoreItem xmlns:ds="http://schemas.openxmlformats.org/officeDocument/2006/customXml" ds:itemID="{1456EE93-5B22-48B5-A336-E9A6F203D9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d1baa8a-bc34-4e1e-8ccb-73bbdd2ce3ab"/>
    <ds:schemaRef ds:uri="2d3edbc2-cee1-4a6c-90a8-0aa13de13d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96449B-2939-4FE8-BA81-565FFEEE32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B570EC-2CA9-4812-9C0B-55EA45ECAF37}"/>
</file>

<file path=customXml/itemProps4.xml><?xml version="1.0" encoding="utf-8"?>
<ds:datastoreItem xmlns:ds="http://schemas.openxmlformats.org/officeDocument/2006/customXml" ds:itemID="{0ED1BFD0-E298-4B15-BCA4-DE0BF9C632C9}">
  <ds:schemaRefs>
    <ds:schemaRef ds:uri="2478a3cb-fcb4-441a-8857-551f030dc71f"/>
    <ds:schemaRef ds:uri="3a459de6-937a-42f7-a762-083f1143e872"/>
    <ds:schemaRef ds:uri="50a1efa9-47d8-481f-aad5-38d3c45f03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d1baa8a-bc34-4e1e-8ccb-73bbdd2ce3ab"/>
    <ds:schemaRef ds:uri="2d3edbc2-cee1-4a6c-90a8-0aa13de13d0d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56bf9bbc-be8c-4eb3-bb18-b7910154a096}" enabled="0" method="" siteId="{56bf9bbc-be8c-4eb3-bb18-b7910154a0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151</Words>
  <Application>Microsoft Office PowerPoint</Application>
  <PresentationFormat>Widescreen</PresentationFormat>
  <Paragraphs>17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Campton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Ellis Pettigrew</cp:lastModifiedBy>
  <cp:revision>109</cp:revision>
  <dcterms:created xsi:type="dcterms:W3CDTF">2022-04-05T22:52:55Z</dcterms:created>
  <dcterms:modified xsi:type="dcterms:W3CDTF">2026-03-05T15:11:09Z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  <property fmtid="{D5CDD505-2E9C-101B-9397-08002B2CF9AE}" pid="4" name="_dlc_DocIdItemGuid">
    <vt:lpwstr>ff4955ab-d7cc-420e-8450-424c120a2660</vt:lpwstr>
  </property>
</Properties>
</file>