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63" r:id="rId5"/>
    <p:sldId id="264"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D363B"/>
    <a:srgbClr val="179CD8"/>
    <a:srgbClr val="009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38E15-1EA1-C309-01F4-7AE66DF8AC9F}" v="1" dt="2026-03-09T16:12:13.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Trist" userId="45427043-9c85-464f-af3e-064f94ba39ff" providerId="ADAL" clId="{6E376F28-12D7-4B11-8A21-C6660ED0E5E4}"/>
    <pc:docChg chg="undo custSel addSld modSld">
      <pc:chgData name="Simon Trist" userId="45427043-9c85-464f-af3e-064f94ba39ff" providerId="ADAL" clId="{6E376F28-12D7-4B11-8A21-C6660ED0E5E4}" dt="2026-03-06T12:13:51.558" v="239" actId="1076"/>
      <pc:docMkLst>
        <pc:docMk/>
      </pc:docMkLst>
      <pc:sldChg chg="addSp delSp modSp mod">
        <pc:chgData name="Simon Trist" userId="45427043-9c85-464f-af3e-064f94ba39ff" providerId="ADAL" clId="{6E376F28-12D7-4B11-8A21-C6660ED0E5E4}" dt="2026-03-06T11:21:38.274" v="46" actId="1076"/>
        <pc:sldMkLst>
          <pc:docMk/>
          <pc:sldMk cId="3988209364" sldId="263"/>
        </pc:sldMkLst>
        <pc:picChg chg="add mod modCrop">
          <ac:chgData name="Simon Trist" userId="45427043-9c85-464f-af3e-064f94ba39ff" providerId="ADAL" clId="{6E376F28-12D7-4B11-8A21-C6660ED0E5E4}" dt="2026-02-26T10:38:19.535" v="13" actId="732"/>
          <ac:picMkLst>
            <pc:docMk/>
            <pc:sldMk cId="3988209364" sldId="263"/>
            <ac:picMk id="4" creationId="{20492280-1ACC-E7FE-88EC-1AE8A65DE87D}"/>
          </ac:picMkLst>
        </pc:picChg>
        <pc:picChg chg="add mod">
          <ac:chgData name="Simon Trist" userId="45427043-9c85-464f-af3e-064f94ba39ff" providerId="ADAL" clId="{6E376F28-12D7-4B11-8A21-C6660ED0E5E4}" dt="2026-03-06T11:21:38.274" v="46" actId="1076"/>
          <ac:picMkLst>
            <pc:docMk/>
            <pc:sldMk cId="3988209364" sldId="263"/>
            <ac:picMk id="7" creationId="{8EBEE4D4-5688-2408-40BE-4A78DF15AF43}"/>
          </ac:picMkLst>
        </pc:picChg>
        <pc:picChg chg="add mod">
          <ac:chgData name="Simon Trist" userId="45427043-9c85-464f-af3e-064f94ba39ff" providerId="ADAL" clId="{6E376F28-12D7-4B11-8A21-C6660ED0E5E4}" dt="2026-03-06T11:21:38.274" v="46" actId="1076"/>
          <ac:picMkLst>
            <pc:docMk/>
            <pc:sldMk cId="3988209364" sldId="263"/>
            <ac:picMk id="11" creationId="{964DE66F-3D31-072B-3104-599BB311C8F0}"/>
          </ac:picMkLst>
        </pc:picChg>
      </pc:sldChg>
      <pc:sldChg chg="addSp delSp modSp add mod">
        <pc:chgData name="Simon Trist" userId="45427043-9c85-464f-af3e-064f94ba39ff" providerId="ADAL" clId="{6E376F28-12D7-4B11-8A21-C6660ED0E5E4}" dt="2026-03-06T11:23:52.330" v="88" actId="207"/>
        <pc:sldMkLst>
          <pc:docMk/>
          <pc:sldMk cId="346762963" sldId="264"/>
        </pc:sldMkLst>
        <pc:spChg chg="add mod ord">
          <ac:chgData name="Simon Trist" userId="45427043-9c85-464f-af3e-064f94ba39ff" providerId="ADAL" clId="{6E376F28-12D7-4B11-8A21-C6660ED0E5E4}" dt="2026-03-06T11:23:52.330" v="88" actId="207"/>
          <ac:spMkLst>
            <pc:docMk/>
            <pc:sldMk cId="346762963" sldId="264"/>
            <ac:spMk id="6" creationId="{17C7F5E1-1A5A-EBBC-9710-964803415246}"/>
          </ac:spMkLst>
        </pc:spChg>
        <pc:picChg chg="add mod">
          <ac:chgData name="Simon Trist" userId="45427043-9c85-464f-af3e-064f94ba39ff" providerId="ADAL" clId="{6E376F28-12D7-4B11-8A21-C6660ED0E5E4}" dt="2026-03-06T11:21:42.845" v="47" actId="1076"/>
          <ac:picMkLst>
            <pc:docMk/>
            <pc:sldMk cId="346762963" sldId="264"/>
            <ac:picMk id="3" creationId="{F811187D-3F78-E752-52C9-F587FA4D3B82}"/>
          </ac:picMkLst>
        </pc:picChg>
        <pc:picChg chg="mod ord modCrop">
          <ac:chgData name="Simon Trist" userId="45427043-9c85-464f-af3e-064f94ba39ff" providerId="ADAL" clId="{6E376F28-12D7-4B11-8A21-C6660ED0E5E4}" dt="2026-03-06T11:23:20.240" v="74" actId="167"/>
          <ac:picMkLst>
            <pc:docMk/>
            <pc:sldMk cId="346762963" sldId="264"/>
            <ac:picMk id="4" creationId="{5F3ED1CE-0E46-6AB6-2454-CB11D7B7BE14}"/>
          </ac:picMkLst>
        </pc:picChg>
        <pc:picChg chg="add mod">
          <ac:chgData name="Simon Trist" userId="45427043-9c85-464f-af3e-064f94ba39ff" providerId="ADAL" clId="{6E376F28-12D7-4B11-8A21-C6660ED0E5E4}" dt="2026-03-06T11:21:56.587" v="49"/>
          <ac:picMkLst>
            <pc:docMk/>
            <pc:sldMk cId="346762963" sldId="264"/>
            <ac:picMk id="5" creationId="{088B64D9-082A-FF2C-A47B-AE4220718F73}"/>
          </ac:picMkLst>
        </pc:picChg>
        <pc:picChg chg="del mod">
          <ac:chgData name="Simon Trist" userId="45427043-9c85-464f-af3e-064f94ba39ff" providerId="ADAL" clId="{6E376F28-12D7-4B11-8A21-C6660ED0E5E4}" dt="2026-03-06T11:21:51.843" v="48" actId="478"/>
          <ac:picMkLst>
            <pc:docMk/>
            <pc:sldMk cId="346762963" sldId="264"/>
            <ac:picMk id="7" creationId="{83C60A46-BCA4-E873-CDC0-F0B086364083}"/>
          </ac:picMkLst>
        </pc:picChg>
        <pc:picChg chg="del">
          <ac:chgData name="Simon Trist" userId="45427043-9c85-464f-af3e-064f94ba39ff" providerId="ADAL" clId="{6E376F28-12D7-4B11-8A21-C6660ED0E5E4}" dt="2026-03-06T11:20:02.083" v="39" actId="478"/>
          <ac:picMkLst>
            <pc:docMk/>
            <pc:sldMk cId="346762963" sldId="264"/>
            <ac:picMk id="11" creationId="{71E9369C-AFCC-F97B-D1CD-E6E6FF1D8750}"/>
          </ac:picMkLst>
        </pc:picChg>
      </pc:sldChg>
      <pc:sldChg chg="addSp delSp modSp add mod">
        <pc:chgData name="Simon Trist" userId="45427043-9c85-464f-af3e-064f94ba39ff" providerId="ADAL" clId="{6E376F28-12D7-4B11-8A21-C6660ED0E5E4}" dt="2026-03-06T12:05:48.355" v="149" actId="1038"/>
        <pc:sldMkLst>
          <pc:docMk/>
          <pc:sldMk cId="62972995" sldId="265"/>
        </pc:sldMkLst>
        <pc:spChg chg="mod">
          <ac:chgData name="Simon Trist" userId="45427043-9c85-464f-af3e-064f94ba39ff" providerId="ADAL" clId="{6E376F28-12D7-4B11-8A21-C6660ED0E5E4}" dt="2026-03-06T11:26:43.928" v="140" actId="14100"/>
          <ac:spMkLst>
            <pc:docMk/>
            <pc:sldMk cId="62972995" sldId="265"/>
            <ac:spMk id="6" creationId="{EE740AA0-D32A-3205-594B-99BFC920C70C}"/>
          </ac:spMkLst>
        </pc:spChg>
        <pc:picChg chg="del">
          <ac:chgData name="Simon Trist" userId="45427043-9c85-464f-af3e-064f94ba39ff" providerId="ADAL" clId="{6E376F28-12D7-4B11-8A21-C6660ED0E5E4}" dt="2026-03-06T11:24:43.280" v="90" actId="478"/>
          <ac:picMkLst>
            <pc:docMk/>
            <pc:sldMk cId="62972995" sldId="265"/>
            <ac:picMk id="3" creationId="{935F2367-5B9B-D8B1-1F98-09209C6F2725}"/>
          </ac:picMkLst>
        </pc:picChg>
        <pc:picChg chg="add mod">
          <ac:chgData name="Simon Trist" userId="45427043-9c85-464f-af3e-064f94ba39ff" providerId="ADAL" clId="{6E376F28-12D7-4B11-8A21-C6660ED0E5E4}" dt="2026-03-06T12:05:48.355" v="149" actId="1038"/>
          <ac:picMkLst>
            <pc:docMk/>
            <pc:sldMk cId="62972995" sldId="265"/>
            <ac:picMk id="3" creationId="{A8ADAF95-BA47-36B6-2C87-4D13EA342632}"/>
          </ac:picMkLst>
        </pc:picChg>
        <pc:picChg chg="mod modCrop">
          <ac:chgData name="Simon Trist" userId="45427043-9c85-464f-af3e-064f94ba39ff" providerId="ADAL" clId="{6E376F28-12D7-4B11-8A21-C6660ED0E5E4}" dt="2026-03-06T11:26:11.150" v="96" actId="18131"/>
          <ac:picMkLst>
            <pc:docMk/>
            <pc:sldMk cId="62972995" sldId="265"/>
            <ac:picMk id="4" creationId="{31C55801-6F52-91A3-4AD6-2E62A480C4A0}"/>
          </ac:picMkLst>
        </pc:picChg>
      </pc:sldChg>
      <pc:sldChg chg="addSp delSp modSp add mod">
        <pc:chgData name="Simon Trist" userId="45427043-9c85-464f-af3e-064f94ba39ff" providerId="ADAL" clId="{6E376F28-12D7-4B11-8A21-C6660ED0E5E4}" dt="2026-03-06T12:13:51.558" v="239" actId="1076"/>
        <pc:sldMkLst>
          <pc:docMk/>
          <pc:sldMk cId="1514794594" sldId="266"/>
        </pc:sldMkLst>
        <pc:spChg chg="add mod ord">
          <ac:chgData name="Simon Trist" userId="45427043-9c85-464f-af3e-064f94ba39ff" providerId="ADAL" clId="{6E376F28-12D7-4B11-8A21-C6660ED0E5E4}" dt="2026-03-06T12:07:37.733" v="158" actId="2085"/>
          <ac:spMkLst>
            <pc:docMk/>
            <pc:sldMk cId="1514794594" sldId="266"/>
            <ac:spMk id="2" creationId="{13C3B195-6CAF-9AC8-8F4E-97D44C7A1E99}"/>
          </ac:spMkLst>
        </pc:spChg>
        <pc:spChg chg="del">
          <ac:chgData name="Simon Trist" userId="45427043-9c85-464f-af3e-064f94ba39ff" providerId="ADAL" clId="{6E376F28-12D7-4B11-8A21-C6660ED0E5E4}" dt="2026-03-06T12:06:54.256" v="152" actId="478"/>
          <ac:spMkLst>
            <pc:docMk/>
            <pc:sldMk cId="1514794594" sldId="266"/>
            <ac:spMk id="6" creationId="{455CF47B-0321-FE91-5960-435A8BF0EF3F}"/>
          </ac:spMkLst>
        </pc:spChg>
        <pc:spChg chg="add mod">
          <ac:chgData name="Simon Trist" userId="45427043-9c85-464f-af3e-064f94ba39ff" providerId="ADAL" clId="{6E376F28-12D7-4B11-8A21-C6660ED0E5E4}" dt="2026-03-06T12:11:16.030" v="198" actId="164"/>
          <ac:spMkLst>
            <pc:docMk/>
            <pc:sldMk cId="1514794594" sldId="266"/>
            <ac:spMk id="12" creationId="{4A355BEE-C698-426F-27C2-6F6A96F5555A}"/>
          </ac:spMkLst>
        </pc:spChg>
        <pc:spChg chg="add mod">
          <ac:chgData name="Simon Trist" userId="45427043-9c85-464f-af3e-064f94ba39ff" providerId="ADAL" clId="{6E376F28-12D7-4B11-8A21-C6660ED0E5E4}" dt="2026-03-06T12:13:30.917" v="237" actId="1076"/>
          <ac:spMkLst>
            <pc:docMk/>
            <pc:sldMk cId="1514794594" sldId="266"/>
            <ac:spMk id="14" creationId="{CD5026E2-C77B-8DC4-1F25-6F010EBDD3E2}"/>
          </ac:spMkLst>
        </pc:spChg>
        <pc:grpChg chg="add mod">
          <ac:chgData name="Simon Trist" userId="45427043-9c85-464f-af3e-064f94ba39ff" providerId="ADAL" clId="{6E376F28-12D7-4B11-8A21-C6660ED0E5E4}" dt="2026-03-06T12:13:35.289" v="238" actId="1076"/>
          <ac:grpSpMkLst>
            <pc:docMk/>
            <pc:sldMk cId="1514794594" sldId="266"/>
            <ac:grpSpMk id="13" creationId="{9439583F-00E7-72D2-3848-46C8A8FAC8DA}"/>
          </ac:grpSpMkLst>
        </pc:grpChg>
        <pc:picChg chg="del">
          <ac:chgData name="Simon Trist" userId="45427043-9c85-464f-af3e-064f94ba39ff" providerId="ADAL" clId="{6E376F28-12D7-4B11-8A21-C6660ED0E5E4}" dt="2026-03-06T12:06:52.134" v="151" actId="478"/>
          <ac:picMkLst>
            <pc:docMk/>
            <pc:sldMk cId="1514794594" sldId="266"/>
            <ac:picMk id="3" creationId="{C56A2DB1-3273-C524-8AB7-AED96BF3A16D}"/>
          </ac:picMkLst>
        </pc:picChg>
        <pc:picChg chg="del">
          <ac:chgData name="Simon Trist" userId="45427043-9c85-464f-af3e-064f94ba39ff" providerId="ADAL" clId="{6E376F28-12D7-4B11-8A21-C6660ED0E5E4}" dt="2026-03-06T12:06:55.310" v="153" actId="478"/>
          <ac:picMkLst>
            <pc:docMk/>
            <pc:sldMk cId="1514794594" sldId="266"/>
            <ac:picMk id="4" creationId="{07F7324F-6F50-B572-6D98-52F0BA0227AE}"/>
          </ac:picMkLst>
        </pc:picChg>
        <pc:picChg chg="del">
          <ac:chgData name="Simon Trist" userId="45427043-9c85-464f-af3e-064f94ba39ff" providerId="ADAL" clId="{6E376F28-12D7-4B11-8A21-C6660ED0E5E4}" dt="2026-03-06T12:07:33.341" v="157" actId="478"/>
          <ac:picMkLst>
            <pc:docMk/>
            <pc:sldMk cId="1514794594" sldId="266"/>
            <ac:picMk id="5" creationId="{693E8E0E-2452-D290-21F6-526D5E8F0E0C}"/>
          </ac:picMkLst>
        </pc:picChg>
        <pc:picChg chg="add mod">
          <ac:chgData name="Simon Trist" userId="45427043-9c85-464f-af3e-064f94ba39ff" providerId="ADAL" clId="{6E376F28-12D7-4B11-8A21-C6660ED0E5E4}" dt="2026-03-06T12:13:51.558" v="239" actId="1076"/>
          <ac:picMkLst>
            <pc:docMk/>
            <pc:sldMk cId="1514794594" sldId="266"/>
            <ac:picMk id="8" creationId="{9D346595-3A6F-66EC-B480-9E06D5A2071C}"/>
          </ac:picMkLst>
        </pc:picChg>
        <pc:picChg chg="add mod ord modCrop">
          <ac:chgData name="Simon Trist" userId="45427043-9c85-464f-af3e-064f94ba39ff" providerId="ADAL" clId="{6E376F28-12D7-4B11-8A21-C6660ED0E5E4}" dt="2026-03-06T12:11:16.030" v="198" actId="164"/>
          <ac:picMkLst>
            <pc:docMk/>
            <pc:sldMk cId="1514794594" sldId="266"/>
            <ac:picMk id="10" creationId="{4B8B3FCA-2316-01AB-E44E-61DB69797B24}"/>
          </ac:picMkLst>
        </pc:picChg>
        <pc:picChg chg="add del mod">
          <ac:chgData name="Simon Trist" userId="45427043-9c85-464f-af3e-064f94ba39ff" providerId="ADAL" clId="{6E376F28-12D7-4B11-8A21-C6660ED0E5E4}" dt="2026-03-06T12:09:45.752" v="177" actId="478"/>
          <ac:picMkLst>
            <pc:docMk/>
            <pc:sldMk cId="1514794594" sldId="266"/>
            <ac:picMk id="11" creationId="{24F88716-2FC9-C2A7-0160-41C2C719086C}"/>
          </ac:picMkLst>
        </pc:picChg>
      </pc:sldChg>
    </pc:docChg>
  </pc:docChgLst>
  <pc:docChgLst>
    <pc:chgData name="Ellis Pettigrew" userId="07e32582-f672-40ce-bb24-0cb476c4e5c6" providerId="ADAL" clId="{30D429BC-2427-4847-8E7B-A24F1FC75D4C}"/>
    <pc:docChg chg="custSel delSld modSld">
      <pc:chgData name="Ellis Pettigrew" userId="07e32582-f672-40ce-bb24-0cb476c4e5c6" providerId="ADAL" clId="{30D429BC-2427-4847-8E7B-A24F1FC75D4C}" dt="2026-03-06T13:24:26.264" v="3" actId="47"/>
      <pc:docMkLst>
        <pc:docMk/>
      </pc:docMkLst>
      <pc:sldChg chg="addSp delSp modSp mod">
        <pc:chgData name="Ellis Pettigrew" userId="07e32582-f672-40ce-bb24-0cb476c4e5c6" providerId="ADAL" clId="{30D429BC-2427-4847-8E7B-A24F1FC75D4C}" dt="2026-03-06T13:24:07.947" v="2"/>
        <pc:sldMkLst>
          <pc:docMk/>
          <pc:sldMk cId="346762963" sldId="264"/>
        </pc:sldMkLst>
        <pc:picChg chg="add mod">
          <ac:chgData name="Ellis Pettigrew" userId="07e32582-f672-40ce-bb24-0cb476c4e5c6" providerId="ADAL" clId="{30D429BC-2427-4847-8E7B-A24F1FC75D4C}" dt="2026-03-06T13:24:07.947" v="2"/>
          <ac:picMkLst>
            <pc:docMk/>
            <pc:sldMk cId="346762963" sldId="264"/>
            <ac:picMk id="2" creationId="{F3412093-0F4A-915B-131B-14939DDCE897}"/>
          </ac:picMkLst>
        </pc:picChg>
        <pc:picChg chg="del">
          <ac:chgData name="Ellis Pettigrew" userId="07e32582-f672-40ce-bb24-0cb476c4e5c6" providerId="ADAL" clId="{30D429BC-2427-4847-8E7B-A24F1FC75D4C}" dt="2026-03-06T13:24:07.606" v="1" actId="478"/>
          <ac:picMkLst>
            <pc:docMk/>
            <pc:sldMk cId="346762963" sldId="264"/>
            <ac:picMk id="3" creationId="{F811187D-3F78-E752-52C9-F587FA4D3B82}"/>
          </ac:picMkLst>
        </pc:picChg>
      </pc:sldChg>
      <pc:sldChg chg="modSp del mod">
        <pc:chgData name="Ellis Pettigrew" userId="07e32582-f672-40ce-bb24-0cb476c4e5c6" providerId="ADAL" clId="{30D429BC-2427-4847-8E7B-A24F1FC75D4C}" dt="2026-03-06T13:24:26.264" v="3" actId="47"/>
        <pc:sldMkLst>
          <pc:docMk/>
          <pc:sldMk cId="62972995" sldId="265"/>
        </pc:sldMkLst>
        <pc:picChg chg="mod">
          <ac:chgData name="Ellis Pettigrew" userId="07e32582-f672-40ce-bb24-0cb476c4e5c6" providerId="ADAL" clId="{30D429BC-2427-4847-8E7B-A24F1FC75D4C}" dt="2026-03-06T13:24:03.992" v="0" actId="1076"/>
          <ac:picMkLst>
            <pc:docMk/>
            <pc:sldMk cId="62972995" sldId="265"/>
            <ac:picMk id="3" creationId="{A8ADAF95-BA47-36B6-2C87-4D13EA342632}"/>
          </ac:picMkLst>
        </pc:picChg>
      </pc:sldChg>
    </pc:docChg>
  </pc:docChgLst>
  <pc:docChgLst>
    <pc:chgData name="Ellis Pettigrew" userId="S::ellis.pettigrew@marysmeals.org::07e32582-f672-40ce-bb24-0cb476c4e5c6" providerId="AD" clId="Web-{7DF38E15-1EA1-C309-01F4-7AE66DF8AC9F}"/>
    <pc:docChg chg="modSld">
      <pc:chgData name="Ellis Pettigrew" userId="S::ellis.pettigrew@marysmeals.org::07e32582-f672-40ce-bb24-0cb476c4e5c6" providerId="AD" clId="Web-{7DF38E15-1EA1-C309-01F4-7AE66DF8AC9F}" dt="2026-03-09T16:11:28.154" v="15"/>
      <pc:docMkLst>
        <pc:docMk/>
      </pc:docMkLst>
      <pc:sldChg chg="modNotes">
        <pc:chgData name="Ellis Pettigrew" userId="S::ellis.pettigrew@marysmeals.org::07e32582-f672-40ce-bb24-0cb476c4e5c6" providerId="AD" clId="Web-{7DF38E15-1EA1-C309-01F4-7AE66DF8AC9F}" dt="2026-03-09T16:10:50.092" v="5"/>
        <pc:sldMkLst>
          <pc:docMk/>
          <pc:sldMk cId="3988209364" sldId="263"/>
        </pc:sldMkLst>
      </pc:sldChg>
      <pc:sldChg chg="modNotes">
        <pc:chgData name="Ellis Pettigrew" userId="S::ellis.pettigrew@marysmeals.org::07e32582-f672-40ce-bb24-0cb476c4e5c6" providerId="AD" clId="Web-{7DF38E15-1EA1-C309-01F4-7AE66DF8AC9F}" dt="2026-03-09T16:11:07.152" v="8"/>
        <pc:sldMkLst>
          <pc:docMk/>
          <pc:sldMk cId="346762963" sldId="264"/>
        </pc:sldMkLst>
      </pc:sldChg>
      <pc:sldChg chg="modNotes">
        <pc:chgData name="Ellis Pettigrew" userId="S::ellis.pettigrew@marysmeals.org::07e32582-f672-40ce-bb24-0cb476c4e5c6" providerId="AD" clId="Web-{7DF38E15-1EA1-C309-01F4-7AE66DF8AC9F}" dt="2026-03-09T16:11:28.154" v="15"/>
        <pc:sldMkLst>
          <pc:docMk/>
          <pc:sldMk cId="1514794594"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329B6-17D8-4E4C-9EA0-41ADBBA66C8D}"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3AF05-543D-47F3-97DC-2161C4AB8A3D}" type="slidenum">
              <a:rPr lang="en-GB" smtClean="0"/>
              <a:t>‹#›</a:t>
            </a:fld>
            <a:endParaRPr lang="en-GB"/>
          </a:p>
        </p:txBody>
      </p:sp>
    </p:spTree>
    <p:extLst>
      <p:ext uri="{BB962C8B-B14F-4D97-AF65-F5344CB8AC3E}">
        <p14:creationId xmlns:p14="http://schemas.microsoft.com/office/powerpoint/2010/main" val="354191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arysmeals.org.uk/campaigns/crisis-in-hait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GB">
              <a:highlight>
                <a:srgbClr val="FFFFFF"/>
              </a:highlight>
              <a:ea typeface="Calibri"/>
              <a:cs typeface="Calibri"/>
            </a:endParaRPr>
          </a:p>
          <a:p>
            <a:pPr marL="171450" indent="-171450">
              <a:buFont typeface="Arial"/>
              <a:buChar char="•"/>
            </a:pPr>
            <a:r>
              <a:rPr lang="en-US"/>
              <a:t>Haiti is facing the worst hunger crisis in its history. Gang violence has reached unprecedented levels, devastating the economy and people’s lives.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More than half of the population do not have enough food, and families are in greater need than ever before.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At the heart of this crisis – and suffering the most – are Haiti’s children. With food being used to lure hungry children into armed gangs, the need for Mary’s Meals is more urgent now than ever.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Hungry and </a:t>
            </a:r>
            <a:r>
              <a:rPr lang="en-US" err="1"/>
              <a:t>traumatised</a:t>
            </a:r>
            <a:r>
              <a:rPr lang="en-US"/>
              <a:t> by the violence around them, our school meals are helping to keep children in Haiti in the safety and stability of the classroom where they can learn and be children again.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Together with three expert local partners, Mary's Meals is operating in one of the most challenging and risky situations we have ever faced to keep providing vital school meals for tens of thousands of children caught up in this devastating crisis.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The ongoing chaos in Haiti is also disrupting how we deliver our </a:t>
            </a:r>
            <a:r>
              <a:rPr lang="en-US" err="1"/>
              <a:t>programme</a:t>
            </a:r>
            <a:r>
              <a:rPr lang="en-US"/>
              <a:t>: food and fuel costs are rising, and transporting food is more challenging and costly than ever as our suppliers are forced to avoid gang-controlled highways.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We urgently need your support to keep our promise to the children we serve in Haiti and show them that there is hope beyond the violence.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D73AF05-543D-47F3-97DC-2161C4AB8A3D}" type="slidenum">
              <a:rPr lang="en-GB" smtClean="0"/>
              <a:t>1</a:t>
            </a:fld>
            <a:endParaRPr lang="en-GB"/>
          </a:p>
        </p:txBody>
      </p:sp>
    </p:spTree>
    <p:extLst>
      <p:ext uri="{BB962C8B-B14F-4D97-AF65-F5344CB8AC3E}">
        <p14:creationId xmlns:p14="http://schemas.microsoft.com/office/powerpoint/2010/main" val="111699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t>Emmline</a:t>
            </a:r>
            <a:r>
              <a:rPr lang="en-US"/>
              <a:t> Toussaint, from our local partner BND, is witnessing firsthand how vital our school meals are for children in Haiti.</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She says there are reports of children as young as eight being recruited into gangs. Many children are forced to join the gangs while others are lured by the promise of food and money. The UN estimates that up to half of all gang members are minors and </a:t>
            </a:r>
            <a:r>
              <a:rPr lang="en-US" err="1"/>
              <a:t>Emmline</a:t>
            </a:r>
            <a:r>
              <a:rPr lang="en-US"/>
              <a:t> says that once a child joins a gang, their future is lost.</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err="1"/>
              <a:t>Emmline</a:t>
            </a:r>
            <a:r>
              <a:rPr lang="en-US"/>
              <a:t> says: “We know that gangs are always trying to target children because they are the most vulnerable. They are the most in need of assistance.”</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As the crisis deepens, </a:t>
            </a:r>
            <a:r>
              <a:rPr lang="en-US" err="1"/>
              <a:t>Emmline</a:t>
            </a:r>
            <a:r>
              <a:rPr lang="en-US"/>
              <a:t> believes an educated young population is important to lead Haiti to a better and brighter future. She says: “This new generation needs our support. They need Mary's Meals for them to focus on what is the most important, which is their education, and a better future for the country and for themselves.”</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Mary’s Meals is providing a light in the darkness in Haiti. For children and families, our school meals are more than vital nutrition – they also offer safety, routine and hope.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D73AF05-543D-47F3-97DC-2161C4AB8A3D}" type="slidenum">
              <a:rPr lang="en-GB" smtClean="0"/>
              <a:t>2</a:t>
            </a:fld>
            <a:endParaRPr lang="en-GB"/>
          </a:p>
        </p:txBody>
      </p:sp>
    </p:spTree>
    <p:extLst>
      <p:ext uri="{BB962C8B-B14F-4D97-AF65-F5344CB8AC3E}">
        <p14:creationId xmlns:p14="http://schemas.microsoft.com/office/powerpoint/2010/main" val="366999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11-year-old Elena has already experienced more than her share of heartbreak in her young life. Her family home, where she used to play with her sister, was burned down by gangs. Her turbulent childhood has left her with constant worry.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She told us: “My family and left [our] house because some bad people burned it down. Armed groups were shooting and we could not get enough food and water. I have a cousin who was forced to join a gang.”</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It’s hard to imagine growing up amidst this chaos and fear, but Elena hasn’t given up hope. And the promise of a daily meal in school is </a:t>
            </a:r>
            <a:r>
              <a:rPr lang="en-US" err="1"/>
              <a:t>fuelling</a:t>
            </a:r>
            <a:r>
              <a:rPr lang="en-US"/>
              <a:t> her ambitions. She says: “It's important to continue going to school, because in the future I can be someone important in the society, like a doctor or a nurse.”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Elena’s story, while difficult to hear, shows the hope that can still be found and the light that people still strive for across Haiti.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Under normal circumstances, our </a:t>
            </a:r>
            <a:r>
              <a:rPr lang="en-US" err="1"/>
              <a:t>programme</a:t>
            </a:r>
            <a:r>
              <a:rPr lang="en-US"/>
              <a:t> serves more than 196,000 children in Haiti every school day – and the fact we continue to reach the vast majority of them is a testament to the resilience and determination of our partner colleagues and their belief in the power of school meals to help keep children safe.  </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t>To donate and help us keep Haiti’s children fed and safe in school, where they can learn and dream again, please visit: </a:t>
            </a:r>
            <a:r>
              <a:rPr lang="en-US">
                <a:hlinkClick r:id="rId3"/>
              </a:rPr>
              <a:t>www.marysmeals.org.uk/campaigns/crisis-in-haiti</a:t>
            </a:r>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D73AF05-543D-47F3-97DC-2161C4AB8A3D}" type="slidenum">
              <a:rPr lang="en-GB" smtClean="0"/>
              <a:t>3</a:t>
            </a:fld>
            <a:endParaRPr lang="en-GB"/>
          </a:p>
        </p:txBody>
      </p:sp>
    </p:spTree>
    <p:extLst>
      <p:ext uri="{BB962C8B-B14F-4D97-AF65-F5344CB8AC3E}">
        <p14:creationId xmlns:p14="http://schemas.microsoft.com/office/powerpoint/2010/main" val="100653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7CAA-B73A-83FD-EFF7-12E1F645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3FD512-5C66-6617-C767-147932197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1263B2-1623-2A08-04D4-CF481E89B290}"/>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5" name="Footer Placeholder 4">
            <a:extLst>
              <a:ext uri="{FF2B5EF4-FFF2-40B4-BE49-F238E27FC236}">
                <a16:creationId xmlns:a16="http://schemas.microsoft.com/office/drawing/2014/main" id="{497F4B58-1A02-11DC-B263-5A51F3857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5B8D28-944D-58B1-9D7E-AF1D099229B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98234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916E-5124-3282-4A1C-61D3D595D8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B2A88E-6978-5379-00DA-2397B83A2B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F0423-2E7C-BD28-0E9A-B87DAE00031E}"/>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5" name="Footer Placeholder 4">
            <a:extLst>
              <a:ext uri="{FF2B5EF4-FFF2-40B4-BE49-F238E27FC236}">
                <a16:creationId xmlns:a16="http://schemas.microsoft.com/office/drawing/2014/main" id="{DEE05C4D-0B2A-977B-295F-9E67EA8CC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04A58-492A-2629-CA4D-C562ACD0A941}"/>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31710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08606-B41E-E671-00A9-4DCED55912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CB5AE1-CDC2-3331-F6BB-7793EBED11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435CC-2E01-2AFF-E746-BEB88D4C6767}"/>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5" name="Footer Placeholder 4">
            <a:extLst>
              <a:ext uri="{FF2B5EF4-FFF2-40B4-BE49-F238E27FC236}">
                <a16:creationId xmlns:a16="http://schemas.microsoft.com/office/drawing/2014/main" id="{7DC5A6AC-5F1B-CC6F-3972-F6F9DD66F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8AE50-B38A-B5DE-335D-77E2E9F53E3D}"/>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77171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AD9D-7A1B-8878-54F8-8733A4B282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559C0-6DDE-5CDC-0D26-812CEB29A7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81D4A-F939-DC76-1FC4-B284B9F87ABD}"/>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5" name="Footer Placeholder 4">
            <a:extLst>
              <a:ext uri="{FF2B5EF4-FFF2-40B4-BE49-F238E27FC236}">
                <a16:creationId xmlns:a16="http://schemas.microsoft.com/office/drawing/2014/main" id="{2DD9164C-E762-B56E-57B5-7FB493C15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AEC28-2350-96A8-D2E6-01E5DE461057}"/>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51613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D688-81A5-BBF2-3398-B450622C77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94E79E-3919-1213-05A0-D0B8682F5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4E9B8-0C99-4114-BE98-35AB5F8136B2}"/>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5" name="Footer Placeholder 4">
            <a:extLst>
              <a:ext uri="{FF2B5EF4-FFF2-40B4-BE49-F238E27FC236}">
                <a16:creationId xmlns:a16="http://schemas.microsoft.com/office/drawing/2014/main" id="{B365AE1C-2ECE-C4F3-75FF-4BE7996782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F636F-7BD1-9394-2FFA-EE8FF17990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51623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CE1C-122F-7155-CDBB-70EC3201B6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70224D-19FB-D109-17DC-992F7BC4C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682B09-3AA0-62E7-C6C8-37D381E8A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043455-3D7D-C783-1123-7DF73D14875A}"/>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6" name="Footer Placeholder 5">
            <a:extLst>
              <a:ext uri="{FF2B5EF4-FFF2-40B4-BE49-F238E27FC236}">
                <a16:creationId xmlns:a16="http://schemas.microsoft.com/office/drawing/2014/main" id="{0B2A040A-FDF7-922C-CD1C-5F3888F0B5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8A34B-BC38-91A8-1B70-17E458725A1A}"/>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46281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7C4B-2804-5385-1E15-059ADA0401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96A4D7-AFFD-582C-4C15-F9699CB75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3D7C-26E6-7308-5F20-26D7A8513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597259-1DC0-8A32-27D3-FF71F2A20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A0563-5824-FDE1-4B7D-D150303ABD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A634AF-D507-2DFA-2CB9-0FA3687FFAAB}"/>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8" name="Footer Placeholder 7">
            <a:extLst>
              <a:ext uri="{FF2B5EF4-FFF2-40B4-BE49-F238E27FC236}">
                <a16:creationId xmlns:a16="http://schemas.microsoft.com/office/drawing/2014/main" id="{695C9C8F-C58E-B0C4-680B-8369F2F591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6CFF9C-99ED-9218-510B-C359B66155E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0307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C028-6E0E-D327-B92E-CC3D1C36E3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44047A-4A07-0985-2E4E-5C9DB9CB3E12}"/>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4" name="Footer Placeholder 3">
            <a:extLst>
              <a:ext uri="{FF2B5EF4-FFF2-40B4-BE49-F238E27FC236}">
                <a16:creationId xmlns:a16="http://schemas.microsoft.com/office/drawing/2014/main" id="{CE891102-1DAA-AB57-CD22-94F1D4F08B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C7D890-E1F8-5341-01F3-87C5BB768000}"/>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224225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9AD7C-1577-8750-3F9F-D245729A761E}"/>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3" name="Footer Placeholder 2">
            <a:extLst>
              <a:ext uri="{FF2B5EF4-FFF2-40B4-BE49-F238E27FC236}">
                <a16:creationId xmlns:a16="http://schemas.microsoft.com/office/drawing/2014/main" id="{67E48410-FC27-3908-7259-0B43F1F507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00B514-85E1-7449-C4E4-B66318367A3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67566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8429-A764-B0A1-68D8-EE132D78A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DF8534-2541-7F5A-2DED-7006A05BC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991B35-91A7-0603-375B-B03C5F60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01F50-FA5A-7C80-208A-229143933286}"/>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6" name="Footer Placeholder 5">
            <a:extLst>
              <a:ext uri="{FF2B5EF4-FFF2-40B4-BE49-F238E27FC236}">
                <a16:creationId xmlns:a16="http://schemas.microsoft.com/office/drawing/2014/main" id="{7A029E04-BD61-345B-A03B-C4CF48FFC1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CA2F0-8931-06EE-D3D9-99E8C83A0EAB}"/>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184543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BC87-8B80-481D-DC58-1DEB3CDCE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B9846E-DE5F-9A1F-9496-279676A3D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93B48D-A946-D93F-2210-4400449D2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AF999-B336-89AA-EF2C-551CC6974A3E}"/>
              </a:ext>
            </a:extLst>
          </p:cNvPr>
          <p:cNvSpPr>
            <a:spLocks noGrp="1"/>
          </p:cNvSpPr>
          <p:nvPr>
            <p:ph type="dt" sz="half" idx="10"/>
          </p:nvPr>
        </p:nvSpPr>
        <p:spPr/>
        <p:txBody>
          <a:bodyPr/>
          <a:lstStyle/>
          <a:p>
            <a:fld id="{3FD854A9-2DD8-4149-B31D-FE53A54B0473}" type="datetimeFigureOut">
              <a:rPr lang="en-GB" smtClean="0"/>
              <a:t>09/03/2026</a:t>
            </a:fld>
            <a:endParaRPr lang="en-GB"/>
          </a:p>
        </p:txBody>
      </p:sp>
      <p:sp>
        <p:nvSpPr>
          <p:cNvPr id="6" name="Footer Placeholder 5">
            <a:extLst>
              <a:ext uri="{FF2B5EF4-FFF2-40B4-BE49-F238E27FC236}">
                <a16:creationId xmlns:a16="http://schemas.microsoft.com/office/drawing/2014/main" id="{29BB2880-9E08-400E-164C-2E05CDF141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151ADF-3D26-F49A-36E1-5A2B53D4D1A2}"/>
              </a:ext>
            </a:extLst>
          </p:cNvPr>
          <p:cNvSpPr>
            <a:spLocks noGrp="1"/>
          </p:cNvSpPr>
          <p:nvPr>
            <p:ph type="sldNum" sz="quarter" idx="12"/>
          </p:nvPr>
        </p:nvSpPr>
        <p:spPr/>
        <p:txBody>
          <a:bodyPr/>
          <a:lstStyle/>
          <a:p>
            <a:fld id="{549715FD-E458-4B4B-BC06-2F4640C807F8}" type="slidenum">
              <a:rPr lang="en-GB" smtClean="0"/>
              <a:t>‹#›</a:t>
            </a:fld>
            <a:endParaRPr lang="en-GB"/>
          </a:p>
        </p:txBody>
      </p:sp>
    </p:spTree>
    <p:extLst>
      <p:ext uri="{BB962C8B-B14F-4D97-AF65-F5344CB8AC3E}">
        <p14:creationId xmlns:p14="http://schemas.microsoft.com/office/powerpoint/2010/main" val="336187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DA058-D0B6-6AF5-3928-FE2772AEC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B364AF-DEB3-5052-C09D-D4607DE81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B43186-0E60-1B18-A6ED-A1D3C6DE6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854A9-2DD8-4149-B31D-FE53A54B0473}" type="datetimeFigureOut">
              <a:rPr lang="en-GB" smtClean="0"/>
              <a:t>09/03/2026</a:t>
            </a:fld>
            <a:endParaRPr lang="en-GB"/>
          </a:p>
        </p:txBody>
      </p:sp>
      <p:sp>
        <p:nvSpPr>
          <p:cNvPr id="5" name="Footer Placeholder 4">
            <a:extLst>
              <a:ext uri="{FF2B5EF4-FFF2-40B4-BE49-F238E27FC236}">
                <a16:creationId xmlns:a16="http://schemas.microsoft.com/office/drawing/2014/main" id="{74AF9B06-0D34-B276-59FC-50946964C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86B0A3-D0C9-C807-86A5-3B84CACFE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715FD-E458-4B4B-BC06-2F4640C807F8}" type="slidenum">
              <a:rPr lang="en-GB" smtClean="0"/>
              <a:t>‹#›</a:t>
            </a:fld>
            <a:endParaRPr lang="en-GB"/>
          </a:p>
        </p:txBody>
      </p:sp>
    </p:spTree>
    <p:extLst>
      <p:ext uri="{BB962C8B-B14F-4D97-AF65-F5344CB8AC3E}">
        <p14:creationId xmlns:p14="http://schemas.microsoft.com/office/powerpoint/2010/main" val="127506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6A3CF-C250-C62A-6790-7EDA2CA5306C}"/>
            </a:ext>
          </a:extLst>
        </p:cNvPr>
        <p:cNvGrpSpPr/>
        <p:nvPr/>
      </p:nvGrpSpPr>
      <p:grpSpPr>
        <a:xfrm>
          <a:off x="0" y="0"/>
          <a:ext cx="0" cy="0"/>
          <a:chOff x="0" y="0"/>
          <a:chExt cx="0" cy="0"/>
        </a:xfrm>
      </p:grpSpPr>
      <p:pic>
        <p:nvPicPr>
          <p:cNvPr id="4" name="Picture 3" descr="A group of men standing on a sidewalk&#10;&#10;AI-generated content may be incorrect.">
            <a:extLst>
              <a:ext uri="{FF2B5EF4-FFF2-40B4-BE49-F238E27FC236}">
                <a16:creationId xmlns:a16="http://schemas.microsoft.com/office/drawing/2014/main" id="{20492280-1ACC-E7FE-88EC-1AE8A65DE87D}"/>
              </a:ext>
            </a:extLst>
          </p:cNvPr>
          <p:cNvPicPr>
            <a:picLocks noChangeAspect="1"/>
          </p:cNvPicPr>
          <p:nvPr/>
        </p:nvPicPr>
        <p:blipFill>
          <a:blip r:embed="rId3">
            <a:extLst>
              <a:ext uri="{28A0092B-C50C-407E-A947-70E740481C1C}">
                <a14:useLocalDpi xmlns:a14="http://schemas.microsoft.com/office/drawing/2010/main" val="0"/>
              </a:ext>
            </a:extLst>
          </a:blip>
          <a:srcRect b="3572"/>
          <a:stretch>
            <a:fillRect/>
          </a:stretch>
        </p:blipFill>
        <p:spPr>
          <a:xfrm>
            <a:off x="0" y="0"/>
            <a:ext cx="12192000" cy="6858000"/>
          </a:xfrm>
          <a:prstGeom prst="rect">
            <a:avLst/>
          </a:prstGeom>
        </p:spPr>
      </p:pic>
      <p:pic>
        <p:nvPicPr>
          <p:cNvPr id="7" name="Picture 6" descr="A red and white sign with a letter in it&#10;&#10;AI-generated content may be incorrect.">
            <a:extLst>
              <a:ext uri="{FF2B5EF4-FFF2-40B4-BE49-F238E27FC236}">
                <a16:creationId xmlns:a16="http://schemas.microsoft.com/office/drawing/2014/main" id="{8EBEE4D4-5688-2408-40BE-4A78DF15A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89" y="489329"/>
            <a:ext cx="4852051" cy="988742"/>
          </a:xfrm>
          <a:prstGeom prst="rect">
            <a:avLst/>
          </a:prstGeom>
        </p:spPr>
      </p:pic>
      <p:pic>
        <p:nvPicPr>
          <p:cNvPr id="11" name="Picture 10" descr="A black and white sign with white text&#10;&#10;AI-generated content may be incorrect.">
            <a:extLst>
              <a:ext uri="{FF2B5EF4-FFF2-40B4-BE49-F238E27FC236}">
                <a16:creationId xmlns:a16="http://schemas.microsoft.com/office/drawing/2014/main" id="{964DE66F-3D31-072B-3104-599BB311C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0824" y="1131761"/>
            <a:ext cx="3385180" cy="5420572"/>
          </a:xfrm>
          <a:prstGeom prst="rect">
            <a:avLst/>
          </a:prstGeom>
        </p:spPr>
      </p:pic>
    </p:spTree>
    <p:extLst>
      <p:ext uri="{BB962C8B-B14F-4D97-AF65-F5344CB8AC3E}">
        <p14:creationId xmlns:p14="http://schemas.microsoft.com/office/powerpoint/2010/main" val="398820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406A-49B7-5D74-367C-B4BA67AC49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3ED1CE-0E46-6AB6-2454-CB11D7B7BE14}"/>
              </a:ext>
            </a:extLst>
          </p:cNvPr>
          <p:cNvPicPr>
            <a:picLocks noChangeAspect="1"/>
          </p:cNvPicPr>
          <p:nvPr/>
        </p:nvPicPr>
        <p:blipFill>
          <a:blip r:embed="rId3">
            <a:extLst>
              <a:ext uri="{28A0092B-C50C-407E-A947-70E740481C1C}">
                <a14:useLocalDpi xmlns:a14="http://schemas.microsoft.com/office/drawing/2010/main" val="0"/>
              </a:ext>
            </a:extLst>
          </a:blip>
          <a:srcRect l="35839" t="40771" r="3212" b="785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7C7F5E1-1A5A-EBBC-9710-964803415246}"/>
              </a:ext>
            </a:extLst>
          </p:cNvPr>
          <p:cNvSpPr/>
          <p:nvPr/>
        </p:nvSpPr>
        <p:spPr>
          <a:xfrm>
            <a:off x="0" y="0"/>
            <a:ext cx="6096000" cy="6858000"/>
          </a:xfrm>
          <a:prstGeom prst="rect">
            <a:avLst/>
          </a:prstGeom>
          <a:gradFill flip="none" rotWithShape="1">
            <a:gsLst>
              <a:gs pos="0">
                <a:schemeClr val="tx1">
                  <a:alpha val="70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red and white sign with a letter in it&#10;&#10;AI-generated content may be incorrect.">
            <a:extLst>
              <a:ext uri="{FF2B5EF4-FFF2-40B4-BE49-F238E27FC236}">
                <a16:creationId xmlns:a16="http://schemas.microsoft.com/office/drawing/2014/main" id="{088B64D9-082A-FF2C-A47B-AE4220718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89" y="489329"/>
            <a:ext cx="4852051" cy="988742"/>
          </a:xfrm>
          <a:prstGeom prst="rect">
            <a:avLst/>
          </a:prstGeom>
        </p:spPr>
      </p:pic>
      <p:pic>
        <p:nvPicPr>
          <p:cNvPr id="2" name="Picture 1" descr="A black and white sign with white text&#10;&#10;AI-generated content may be incorrect.">
            <a:extLst>
              <a:ext uri="{FF2B5EF4-FFF2-40B4-BE49-F238E27FC236}">
                <a16:creationId xmlns:a16="http://schemas.microsoft.com/office/drawing/2014/main" id="{F3412093-0F4A-915B-131B-14939DDCE8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948" y="1703172"/>
            <a:ext cx="3730198" cy="4064080"/>
          </a:xfrm>
          <a:prstGeom prst="rect">
            <a:avLst/>
          </a:prstGeom>
        </p:spPr>
      </p:pic>
    </p:spTree>
    <p:extLst>
      <p:ext uri="{BB962C8B-B14F-4D97-AF65-F5344CB8AC3E}">
        <p14:creationId xmlns:p14="http://schemas.microsoft.com/office/powerpoint/2010/main" val="34676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B225E-EE48-CB07-BEC2-331D131B52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C3B195-6CAF-9AC8-8F4E-97D44C7A1E99}"/>
              </a:ext>
            </a:extLst>
          </p:cNvPr>
          <p:cNvSpPr/>
          <p:nvPr/>
        </p:nvSpPr>
        <p:spPr>
          <a:xfrm>
            <a:off x="0" y="0"/>
            <a:ext cx="12192000" cy="6858000"/>
          </a:xfrm>
          <a:prstGeom prst="rect">
            <a:avLst/>
          </a:prstGeom>
          <a:solidFill>
            <a:srgbClr val="CD3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background with white text&#10;&#10;AI-generated content may be incorrect.">
            <a:extLst>
              <a:ext uri="{FF2B5EF4-FFF2-40B4-BE49-F238E27FC236}">
                <a16:creationId xmlns:a16="http://schemas.microsoft.com/office/drawing/2014/main" id="{9D346595-3A6F-66EC-B480-9E06D5A20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628" y="633548"/>
            <a:ext cx="4416399" cy="5590903"/>
          </a:xfrm>
          <a:prstGeom prst="rect">
            <a:avLst/>
          </a:prstGeom>
        </p:spPr>
      </p:pic>
      <p:grpSp>
        <p:nvGrpSpPr>
          <p:cNvPr id="13" name="Group 12">
            <a:extLst>
              <a:ext uri="{FF2B5EF4-FFF2-40B4-BE49-F238E27FC236}">
                <a16:creationId xmlns:a16="http://schemas.microsoft.com/office/drawing/2014/main" id="{9439583F-00E7-72D2-3848-46C8A8FAC8DA}"/>
              </a:ext>
            </a:extLst>
          </p:cNvPr>
          <p:cNvGrpSpPr/>
          <p:nvPr/>
        </p:nvGrpSpPr>
        <p:grpSpPr>
          <a:xfrm>
            <a:off x="978851" y="880601"/>
            <a:ext cx="5224368" cy="5265600"/>
            <a:chOff x="604398" y="908026"/>
            <a:chExt cx="5224368" cy="5265600"/>
          </a:xfrm>
        </p:grpSpPr>
        <p:sp>
          <p:nvSpPr>
            <p:cNvPr id="12" name="Rectangle 11">
              <a:extLst>
                <a:ext uri="{FF2B5EF4-FFF2-40B4-BE49-F238E27FC236}">
                  <a16:creationId xmlns:a16="http://schemas.microsoft.com/office/drawing/2014/main" id="{4A355BEE-C698-426F-27C2-6F6A96F5555A}"/>
                </a:ext>
              </a:extLst>
            </p:cNvPr>
            <p:cNvSpPr/>
            <p:nvPr/>
          </p:nvSpPr>
          <p:spPr>
            <a:xfrm rot="21447092">
              <a:off x="604398" y="1029114"/>
              <a:ext cx="5110957" cy="5144512"/>
            </a:xfrm>
            <a:prstGeom prst="rect">
              <a:avLst/>
            </a:prstGeom>
            <a:solidFill>
              <a:srgbClr val="0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hild with braids in her hair&#10;&#10;AI-generated content may be incorrect.">
              <a:extLst>
                <a:ext uri="{FF2B5EF4-FFF2-40B4-BE49-F238E27FC236}">
                  <a16:creationId xmlns:a16="http://schemas.microsoft.com/office/drawing/2014/main" id="{4B8B3FCA-2316-01AB-E44E-61DB69797B24}"/>
                </a:ext>
              </a:extLst>
            </p:cNvPr>
            <p:cNvPicPr>
              <a:picLocks noChangeAspect="1"/>
            </p:cNvPicPr>
            <p:nvPr/>
          </p:nvPicPr>
          <p:blipFill>
            <a:blip r:embed="rId4">
              <a:extLst>
                <a:ext uri="{28A0092B-C50C-407E-A947-70E740481C1C}">
                  <a14:useLocalDpi xmlns:a14="http://schemas.microsoft.com/office/drawing/2010/main" val="0"/>
                </a:ext>
              </a:extLst>
            </a:blip>
            <a:srcRect l="21690" r="21298"/>
            <a:stretch>
              <a:fillRect/>
            </a:stretch>
          </p:blipFill>
          <p:spPr>
            <a:xfrm rot="21436190">
              <a:off x="742750" y="908026"/>
              <a:ext cx="5086016" cy="5118185"/>
            </a:xfrm>
            <a:prstGeom prst="rect">
              <a:avLst/>
            </a:prstGeom>
          </p:spPr>
        </p:pic>
      </p:grpSp>
      <p:sp>
        <p:nvSpPr>
          <p:cNvPr id="14" name="Rectangle 13">
            <a:extLst>
              <a:ext uri="{FF2B5EF4-FFF2-40B4-BE49-F238E27FC236}">
                <a16:creationId xmlns:a16="http://schemas.microsoft.com/office/drawing/2014/main" id="{CD5026E2-C77B-8DC4-1F25-6F010EBDD3E2}"/>
              </a:ext>
            </a:extLst>
          </p:cNvPr>
          <p:cNvSpPr/>
          <p:nvPr/>
        </p:nvSpPr>
        <p:spPr>
          <a:xfrm>
            <a:off x="437403" y="589466"/>
            <a:ext cx="3216740" cy="58227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00">
                <a:latin typeface="Campton SemiBold" panose="00000700000000000000" pitchFamily="50" charset="0"/>
              </a:rPr>
              <a:t>Elena, 11 years old</a:t>
            </a:r>
          </a:p>
        </p:txBody>
      </p:sp>
    </p:spTree>
    <p:extLst>
      <p:ext uri="{BB962C8B-B14F-4D97-AF65-F5344CB8AC3E}">
        <p14:creationId xmlns:p14="http://schemas.microsoft.com/office/powerpoint/2010/main" val="1514794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a1efa9-47d8-481f-aad5-38d3c45f03e8" xsi:nil="true"/>
    <SharedWithUsers xmlns="50a1efa9-47d8-481f-aad5-38d3c45f03e8">
      <UserInfo>
        <DisplayName>Simon Trist</DisplayName>
        <AccountId>14525</AccountId>
        <AccountType/>
      </UserInfo>
    </SharedWithUsers>
    <lcf76f155ced4ddcb4097134ff3c332f xmlns="3a459de6-937a-42f7-a762-083f1143e872">
      <Terms xmlns="http://schemas.microsoft.com/office/infopath/2007/PartnerControls"/>
    </lcf76f155ced4ddcb4097134ff3c332f>
    <_Flow_SignoffStatus xmlns="3a459de6-937a-42f7-a762-083f1143e872"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C6C652948F80458687495256BFDFFD" ma:contentTypeVersion="22" ma:contentTypeDescription="Create a new document." ma:contentTypeScope="" ma:versionID="f7a1d6e95d2b0f8549f8421fbb9d09ed">
  <xsd:schema xmlns:xsd="http://www.w3.org/2001/XMLSchema" xmlns:xs="http://www.w3.org/2001/XMLSchema" xmlns:p="http://schemas.microsoft.com/office/2006/metadata/properties" xmlns:ns1="http://schemas.microsoft.com/sharepoint/v3" xmlns:ns2="3a459de6-937a-42f7-a762-083f1143e872" xmlns:ns3="50a1efa9-47d8-481f-aad5-38d3c45f03e8" targetNamespace="http://schemas.microsoft.com/office/2006/metadata/properties" ma:root="true" ma:fieldsID="fd1883e7e150f4ffc3f721fff41c88fe" ns1:_="" ns2:_="" ns3:_="">
    <xsd:import namespace="http://schemas.microsoft.com/sharepoint/v3"/>
    <xsd:import namespace="3a459de6-937a-42f7-a762-083f1143e872"/>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459de6-937a-42f7-a762-083f1143e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163876-2333-432F-A12C-9F7EDEEB8111}">
  <ds:schemaRefs>
    <ds:schemaRef ds:uri="3a459de6-937a-42f7-a762-083f1143e872"/>
    <ds:schemaRef ds:uri="50a1efa9-47d8-481f-aad5-38d3c45f03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BACFBA-3F44-4BD4-9514-9830DEFF9C0E}">
  <ds:schemaRefs>
    <ds:schemaRef ds:uri="3a459de6-937a-42f7-a762-083f1143e872"/>
    <ds:schemaRef ds:uri="50a1efa9-47d8-481f-aad5-38d3c45f03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D65BD2-A234-435B-8824-6A2C81DACACD}">
  <ds:schemaRefs>
    <ds:schemaRef ds:uri="http://schemas.microsoft.com/sharepoint/v3/contenttype/forms"/>
  </ds:schemaRefs>
</ds:datastoreItem>
</file>

<file path=docMetadata/LabelInfo.xml><?xml version="1.0" encoding="utf-8"?>
<clbl:labelList xmlns:clbl="http://schemas.microsoft.com/office/2020/mipLabelMetadata">
  <clbl:label id="{56bf9bbc-be8c-4eb3-bb18-b7910154a096}" enabled="0" method="" siteId="{56bf9bbc-be8c-4eb3-bb18-b7910154a096}"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Slides>
  <Notes>3</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revision>1</cp:revision>
  <dcterms:created xsi:type="dcterms:W3CDTF">2024-02-12T13:51:39Z</dcterms:created>
  <dcterms:modified xsi:type="dcterms:W3CDTF">2026-03-09T16:12:44Z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0x01010006C6C652948F80458687495256BFDFFD</vt:lpwstr>
  </property>
  <property fmtid="{D5CDD505-2E9C-101B-9397-08002B2CF9AE}" pid="3" name="MediaServiceImageTags">
    <vt:lpwstr/>
  </property>
</Properties>
</file>