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401" r:id="rId5"/>
    <p:sldId id="341" r:id="rId6"/>
    <p:sldId id="383" r:id="rId7"/>
    <p:sldId id="406" r:id="rId8"/>
    <p:sldId id="389" r:id="rId9"/>
    <p:sldId id="395" r:id="rId10"/>
    <p:sldId id="405" r:id="rId11"/>
    <p:sldId id="394" r:id="rId12"/>
    <p:sldId id="404" r:id="rId13"/>
    <p:sldId id="391" r:id="rId14"/>
    <p:sldId id="368" r:id="rId15"/>
    <p:sldId id="367" r:id="rId16"/>
    <p:sldId id="387" r:id="rId17"/>
    <p:sldId id="407" r:id="rId18"/>
    <p:sldId id="370" r:id="rId19"/>
    <p:sldId id="398" r:id="rId20"/>
    <p:sldId id="361" r:id="rId21"/>
    <p:sldId id="336" r:id="rId22"/>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DEA52603-579B-1217-DE66-60D4D2E88107}" name="Ciara Mooney" initials="CM" userId="S::ciara.mooney@marysmeals.org::fa2f3a89-1031-4469-91af-0adeba81393c" providerId="AD"/>
  <p188:author id="{FB772F1A-11F4-FE20-D1D7-38C2B13903FA}" name="Marie Doyle" initials="MD" userId="S::marie.doyle@Marysmeals.org::005ef9e9-ce40-4877-818f-ad8d571e12c8" providerId="AD"/>
  <p188:author id="{E50CC84A-2435-6795-CCFD-03B02B316F39}" name="Alanna Sibbald" initials="AS" userId="S::alanna.sibbald@marysmeals.org::489d935f-9e53-49bb-a1a1-ea16a125e44d" providerId="AD"/>
  <p188:author id="{C561AF86-7FB2-6503-1D61-0E09DEE893F8}" name="Marie Doyle" initials="MD" userId="S::marie.doyle@marysmeals.org::005ef9e9-ce40-4877-818f-ad8d571e12c8" providerId="AD"/>
  <p188:author id="{6DBDEDBE-0783-E2D8-43F7-B6A963420AD5}" name="Karen Gray" initials="KG" userId="S::karen.gray@marysmeals.org::898e0457-d84c-4f37-957c-9d696e8753f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909"/>
    <a:srgbClr val="5B9BD5"/>
    <a:srgbClr val="019CDC"/>
    <a:srgbClr val="FFCC00"/>
    <a:srgbClr val="0198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D96A5-24E1-43E4-B028-393FFD4F734E}" v="56" dt="2026-03-05T11:21:26.124"/>
    <p1510:client id="{47BC2307-8780-9092-E03B-8E00A60C4D81}" v="16" dt="2026-03-05T11:22:04.783"/>
    <p1510:client id="{54FA3C0D-B10F-A703-059A-C1CCBD9E059D}" v="31" dt="2026-03-05T11:06:06.098"/>
    <p1510:client id="{8530FCB3-5D0E-41A8-B4A5-AFC28E2E3A62}" v="427" dt="2026-03-05T12:29:28.262"/>
    <p1510:client id="{DD88FF67-F4A0-4519-B778-9C73FA40E44B}" v="15" dt="2026-03-05T10:29:59.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801FE-FD81-4E55-99AF-6B2FEA342C4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41833D52-A3F7-47C3-802E-B3BA2F41F750}">
      <dgm:prSet phldrT="[Text]"/>
      <dgm:spPr>
        <a:solidFill>
          <a:srgbClr val="7030A0"/>
        </a:solidFill>
      </dgm:spPr>
      <dgm:t>
        <a:bodyPr/>
        <a:lstStyle/>
        <a:p>
          <a:r>
            <a:rPr lang="en-GB"/>
            <a:t>Director of Supporter  Experience and Communications</a:t>
          </a:r>
        </a:p>
      </dgm:t>
    </dgm:pt>
    <dgm:pt modelId="{8F82E1DA-5CF9-4B78-A4D0-AC6CB419F4BF}" type="parTrans" cxnId="{BEB236B3-30DD-44DC-8B07-E79324509FD1}">
      <dgm:prSet/>
      <dgm:spPr/>
      <dgm:t>
        <a:bodyPr/>
        <a:lstStyle/>
        <a:p>
          <a:endParaRPr lang="en-GB"/>
        </a:p>
      </dgm:t>
    </dgm:pt>
    <dgm:pt modelId="{05DA9F8B-AB87-4D06-836D-0E3CD3CC6898}" type="sibTrans" cxnId="{BEB236B3-30DD-44DC-8B07-E79324509FD1}">
      <dgm:prSet/>
      <dgm:spPr/>
      <dgm:t>
        <a:bodyPr/>
        <a:lstStyle/>
        <a:p>
          <a:endParaRPr lang="en-GB"/>
        </a:p>
      </dgm:t>
    </dgm:pt>
    <dgm:pt modelId="{B8FE18A3-E7F6-40DA-95B8-D7D07918FCDF}">
      <dgm:prSet/>
      <dgm:spPr>
        <a:solidFill>
          <a:schemeClr val="tx2"/>
        </a:solidFill>
      </dgm:spPr>
      <dgm:t>
        <a:bodyPr/>
        <a:lstStyle/>
        <a:p>
          <a:r>
            <a:rPr lang="en-GB"/>
            <a:t>Head of Acquisition Marketing </a:t>
          </a:r>
        </a:p>
      </dgm:t>
    </dgm:pt>
    <dgm:pt modelId="{C4C64203-4BDD-4E7D-82D0-9329BFDF1811}" type="parTrans" cxnId="{53843D72-865D-4044-B9C0-267C0DD79CD5}">
      <dgm:prSet/>
      <dgm:spPr/>
      <dgm:t>
        <a:bodyPr/>
        <a:lstStyle/>
        <a:p>
          <a:endParaRPr lang="en-GB"/>
        </a:p>
      </dgm:t>
    </dgm:pt>
    <dgm:pt modelId="{61B283B8-71AC-4CFE-B4D1-F4093FE61C97}" type="sibTrans" cxnId="{53843D72-865D-4044-B9C0-267C0DD79CD5}">
      <dgm:prSet/>
      <dgm:spPr/>
      <dgm:t>
        <a:bodyPr/>
        <a:lstStyle/>
        <a:p>
          <a:endParaRPr lang="en-GB"/>
        </a:p>
      </dgm:t>
    </dgm:pt>
    <dgm:pt modelId="{167F495F-5F46-4BAA-91E4-118D75F0F542}">
      <dgm:prSet/>
      <dgm:spPr>
        <a:solidFill>
          <a:srgbClr val="F3A909"/>
        </a:solidFill>
      </dgm:spPr>
      <dgm:t>
        <a:bodyPr/>
        <a:lstStyle/>
        <a:p>
          <a:r>
            <a:rPr lang="en-GB"/>
            <a:t>Head of Supporter Experience and Marketing</a:t>
          </a:r>
        </a:p>
      </dgm:t>
    </dgm:pt>
    <dgm:pt modelId="{102E1669-C5DE-4C4A-B333-8CBE1C3AAF77}" type="parTrans" cxnId="{1927B3BA-5400-4C97-8905-B1B71D6A086A}">
      <dgm:prSet/>
      <dgm:spPr/>
      <dgm:t>
        <a:bodyPr/>
        <a:lstStyle/>
        <a:p>
          <a:endParaRPr lang="en-GB"/>
        </a:p>
      </dgm:t>
    </dgm:pt>
    <dgm:pt modelId="{C0856785-EC78-45E6-847E-259C4FE50BDC}" type="sibTrans" cxnId="{1927B3BA-5400-4C97-8905-B1B71D6A086A}">
      <dgm:prSet/>
      <dgm:spPr/>
      <dgm:t>
        <a:bodyPr/>
        <a:lstStyle/>
        <a:p>
          <a:endParaRPr lang="en-GB"/>
        </a:p>
      </dgm:t>
    </dgm:pt>
    <dgm:pt modelId="{3C3258CE-671D-4B96-B9AD-6DFF63220980}">
      <dgm:prSet/>
      <dgm:spPr>
        <a:solidFill>
          <a:schemeClr val="tx2"/>
        </a:solidFill>
      </dgm:spPr>
      <dgm:t>
        <a:bodyPr/>
        <a:lstStyle/>
        <a:p>
          <a:r>
            <a:rPr lang="en-GB"/>
            <a:t>Head of Media and Creative Comms</a:t>
          </a:r>
        </a:p>
      </dgm:t>
    </dgm:pt>
    <dgm:pt modelId="{A81AD8EA-93AC-44C2-9400-15534490C23B}" type="parTrans" cxnId="{A236FCAC-F92A-4A26-A615-4C705E8EBE65}">
      <dgm:prSet/>
      <dgm:spPr/>
      <dgm:t>
        <a:bodyPr/>
        <a:lstStyle/>
        <a:p>
          <a:endParaRPr lang="en-GB"/>
        </a:p>
      </dgm:t>
    </dgm:pt>
    <dgm:pt modelId="{1DDDAE98-A2C8-40DB-A05E-ED617CB41CE2}" type="sibTrans" cxnId="{A236FCAC-F92A-4A26-A615-4C705E8EBE65}">
      <dgm:prSet/>
      <dgm:spPr/>
      <dgm:t>
        <a:bodyPr/>
        <a:lstStyle/>
        <a:p>
          <a:endParaRPr lang="en-GB"/>
        </a:p>
      </dgm:t>
    </dgm:pt>
    <dgm:pt modelId="{2543A73F-75BC-41A7-ADEF-DC3FF97840A6}">
      <dgm:prSet/>
      <dgm:spPr>
        <a:solidFill>
          <a:srgbClr val="0070C0"/>
        </a:solidFill>
      </dgm:spPr>
      <dgm:t>
        <a:bodyPr/>
        <a:lstStyle/>
        <a:p>
          <a:r>
            <a:rPr lang="en-GB"/>
            <a:t>Acquisition Marketing Manager</a:t>
          </a:r>
        </a:p>
      </dgm:t>
    </dgm:pt>
    <dgm:pt modelId="{B9F85480-DBC3-42B1-B1DA-6D3AFECADF40}" type="parTrans" cxnId="{0F1EFF5F-2648-41CF-94C8-E43011535BE0}">
      <dgm:prSet/>
      <dgm:spPr/>
      <dgm:t>
        <a:bodyPr/>
        <a:lstStyle/>
        <a:p>
          <a:endParaRPr lang="en-GB"/>
        </a:p>
      </dgm:t>
    </dgm:pt>
    <dgm:pt modelId="{ECF5A6A5-494A-4B17-A340-EC9C81B89F24}" type="sibTrans" cxnId="{0F1EFF5F-2648-41CF-94C8-E43011535BE0}">
      <dgm:prSet/>
      <dgm:spPr/>
      <dgm:t>
        <a:bodyPr/>
        <a:lstStyle/>
        <a:p>
          <a:endParaRPr lang="en-GB"/>
        </a:p>
      </dgm:t>
    </dgm:pt>
    <dgm:pt modelId="{4CAF493C-1B21-459D-B2DE-467EEC5D273F}">
      <dgm:prSet/>
      <dgm:spPr>
        <a:solidFill>
          <a:srgbClr val="0070C0"/>
        </a:solidFill>
      </dgm:spPr>
      <dgm:t>
        <a:bodyPr/>
        <a:lstStyle/>
        <a:p>
          <a:r>
            <a:rPr lang="en-GB"/>
            <a:t>Supporter Marketing Manager</a:t>
          </a:r>
        </a:p>
      </dgm:t>
    </dgm:pt>
    <dgm:pt modelId="{610CC52B-E01F-4B68-B026-330F338FFDB7}" type="parTrans" cxnId="{A5FF5E8B-9429-42ED-BBC8-EE51AE1E7F3D}">
      <dgm:prSet/>
      <dgm:spPr/>
      <dgm:t>
        <a:bodyPr/>
        <a:lstStyle/>
        <a:p>
          <a:endParaRPr lang="en-GB"/>
        </a:p>
      </dgm:t>
    </dgm:pt>
    <dgm:pt modelId="{10B24960-BE9B-49DB-88F2-246A3220BB6D}" type="sibTrans" cxnId="{A5FF5E8B-9429-42ED-BBC8-EE51AE1E7F3D}">
      <dgm:prSet/>
      <dgm:spPr/>
      <dgm:t>
        <a:bodyPr/>
        <a:lstStyle/>
        <a:p>
          <a:endParaRPr lang="en-GB"/>
        </a:p>
      </dgm:t>
    </dgm:pt>
    <dgm:pt modelId="{E4582B09-DDB7-477A-A38E-007B7A0D59FF}">
      <dgm:prSet/>
      <dgm:spPr>
        <a:solidFill>
          <a:srgbClr val="0070C0"/>
        </a:solidFill>
      </dgm:spPr>
      <dgm:t>
        <a:bodyPr/>
        <a:lstStyle/>
        <a:p>
          <a:r>
            <a:rPr lang="en-GB"/>
            <a:t>Media Manager</a:t>
          </a:r>
        </a:p>
      </dgm:t>
    </dgm:pt>
    <dgm:pt modelId="{A54393B6-23D6-40C7-8375-697FD977FD02}" type="parTrans" cxnId="{2F4375E0-BBFF-4B86-9223-AEFD4DE7434D}">
      <dgm:prSet/>
      <dgm:spPr/>
      <dgm:t>
        <a:bodyPr/>
        <a:lstStyle/>
        <a:p>
          <a:endParaRPr lang="en-GB"/>
        </a:p>
      </dgm:t>
    </dgm:pt>
    <dgm:pt modelId="{1317A2E0-A51C-4171-AB1A-78CDD07408C8}" type="sibTrans" cxnId="{2F4375E0-BBFF-4B86-9223-AEFD4DE7434D}">
      <dgm:prSet/>
      <dgm:spPr/>
      <dgm:t>
        <a:bodyPr/>
        <a:lstStyle/>
        <a:p>
          <a:endParaRPr lang="en-GB"/>
        </a:p>
      </dgm:t>
    </dgm:pt>
    <dgm:pt modelId="{98722E6C-5B8E-44EE-BEE6-3C3874191A0F}">
      <dgm:prSet/>
      <dgm:spPr>
        <a:solidFill>
          <a:schemeClr val="accent1"/>
        </a:solidFill>
      </dgm:spPr>
      <dgm:t>
        <a:bodyPr/>
        <a:lstStyle/>
        <a:p>
          <a:r>
            <a:rPr lang="en-GB"/>
            <a:t>Acquisition Marketing Officer</a:t>
          </a:r>
        </a:p>
      </dgm:t>
    </dgm:pt>
    <dgm:pt modelId="{680538F6-EB13-4055-AAB9-AF507B810F0D}" type="parTrans" cxnId="{2D7751B8-F085-428C-A393-85AA253B0B43}">
      <dgm:prSet/>
      <dgm:spPr/>
      <dgm:t>
        <a:bodyPr/>
        <a:lstStyle/>
        <a:p>
          <a:endParaRPr lang="en-GB"/>
        </a:p>
      </dgm:t>
    </dgm:pt>
    <dgm:pt modelId="{1B53819B-C35F-4152-9758-B80F47521F85}" type="sibTrans" cxnId="{2D7751B8-F085-428C-A393-85AA253B0B43}">
      <dgm:prSet/>
      <dgm:spPr/>
      <dgm:t>
        <a:bodyPr/>
        <a:lstStyle/>
        <a:p>
          <a:endParaRPr lang="en-GB"/>
        </a:p>
      </dgm:t>
    </dgm:pt>
    <dgm:pt modelId="{B7C0D003-35ED-47E2-861F-A0AD0D744CA0}">
      <dgm:prSet/>
      <dgm:spPr>
        <a:solidFill>
          <a:srgbClr val="0070C0"/>
        </a:solidFill>
      </dgm:spPr>
      <dgm:t>
        <a:bodyPr/>
        <a:lstStyle/>
        <a:p>
          <a:r>
            <a:rPr lang="en-GB"/>
            <a:t>Digital Marketing Manager</a:t>
          </a:r>
        </a:p>
      </dgm:t>
    </dgm:pt>
    <dgm:pt modelId="{C5DE3B33-E07E-45DC-ABF5-02F7BD7D31BC}" type="parTrans" cxnId="{ACE95FC1-BE8A-4EAE-8C65-6520D9262122}">
      <dgm:prSet/>
      <dgm:spPr/>
      <dgm:t>
        <a:bodyPr/>
        <a:lstStyle/>
        <a:p>
          <a:endParaRPr lang="en-GB"/>
        </a:p>
      </dgm:t>
    </dgm:pt>
    <dgm:pt modelId="{C950AB22-B395-4B3A-A259-843BA7428872}" type="sibTrans" cxnId="{ACE95FC1-BE8A-4EAE-8C65-6520D9262122}">
      <dgm:prSet/>
      <dgm:spPr/>
      <dgm:t>
        <a:bodyPr/>
        <a:lstStyle/>
        <a:p>
          <a:endParaRPr lang="en-GB"/>
        </a:p>
      </dgm:t>
    </dgm:pt>
    <dgm:pt modelId="{75680C17-8721-47EA-BCFA-1522F5890CA5}">
      <dgm:prSet/>
      <dgm:spPr>
        <a:solidFill>
          <a:schemeClr val="accent1"/>
        </a:solidFill>
      </dgm:spPr>
      <dgm:t>
        <a:bodyPr/>
        <a:lstStyle/>
        <a:p>
          <a:r>
            <a:rPr lang="en-GB"/>
            <a:t>Supporter Marketing Officer</a:t>
          </a:r>
        </a:p>
      </dgm:t>
    </dgm:pt>
    <dgm:pt modelId="{EC230F07-F1EA-4BF1-86C3-C626F68A2819}" type="parTrans" cxnId="{31336C92-1C6F-4AC0-84BC-8CA59048648C}">
      <dgm:prSet/>
      <dgm:spPr/>
      <dgm:t>
        <a:bodyPr/>
        <a:lstStyle/>
        <a:p>
          <a:endParaRPr lang="en-GB"/>
        </a:p>
      </dgm:t>
    </dgm:pt>
    <dgm:pt modelId="{00118EC9-B260-4812-85F7-7ACC8D1EFC2C}" type="sibTrans" cxnId="{31336C92-1C6F-4AC0-84BC-8CA59048648C}">
      <dgm:prSet/>
      <dgm:spPr/>
      <dgm:t>
        <a:bodyPr/>
        <a:lstStyle/>
        <a:p>
          <a:endParaRPr lang="en-GB"/>
        </a:p>
      </dgm:t>
    </dgm:pt>
    <dgm:pt modelId="{75908ADD-1CC0-4A1D-87CD-E764F57C3245}">
      <dgm:prSet/>
      <dgm:spPr>
        <a:solidFill>
          <a:srgbClr val="0070C0"/>
        </a:solidFill>
      </dgm:spPr>
      <dgm:t>
        <a:bodyPr/>
        <a:lstStyle/>
        <a:p>
          <a:r>
            <a:rPr lang="en-GB"/>
            <a:t>Supporter Experience Manager</a:t>
          </a:r>
        </a:p>
      </dgm:t>
    </dgm:pt>
    <dgm:pt modelId="{BEDF19E1-7D19-4D21-B330-16C505EB0C61}" type="parTrans" cxnId="{8012C3D4-99C0-45D7-BA6A-546385A4B984}">
      <dgm:prSet/>
      <dgm:spPr/>
      <dgm:t>
        <a:bodyPr/>
        <a:lstStyle/>
        <a:p>
          <a:endParaRPr lang="en-GB"/>
        </a:p>
      </dgm:t>
    </dgm:pt>
    <dgm:pt modelId="{7596EA90-1FE3-4739-8B3F-7CFDE7229937}" type="sibTrans" cxnId="{8012C3D4-99C0-45D7-BA6A-546385A4B984}">
      <dgm:prSet/>
      <dgm:spPr/>
      <dgm:t>
        <a:bodyPr/>
        <a:lstStyle/>
        <a:p>
          <a:endParaRPr lang="en-GB"/>
        </a:p>
      </dgm:t>
    </dgm:pt>
    <dgm:pt modelId="{8865A41F-D5C8-4ECB-96F1-8840BDFD901E}">
      <dgm:prSet/>
      <dgm:spPr>
        <a:solidFill>
          <a:schemeClr val="accent1"/>
        </a:solidFill>
      </dgm:spPr>
      <dgm:t>
        <a:bodyPr/>
        <a:lstStyle/>
        <a:p>
          <a:r>
            <a:rPr lang="en-GB"/>
            <a:t>Supporter Experience Coordinator</a:t>
          </a:r>
        </a:p>
      </dgm:t>
    </dgm:pt>
    <dgm:pt modelId="{53BB2137-7789-47AD-AF87-C02AFE6F577A}" type="parTrans" cxnId="{94E7B631-409D-45CF-9425-80377FE3C9C7}">
      <dgm:prSet/>
      <dgm:spPr/>
      <dgm:t>
        <a:bodyPr/>
        <a:lstStyle/>
        <a:p>
          <a:endParaRPr lang="en-GB"/>
        </a:p>
      </dgm:t>
    </dgm:pt>
    <dgm:pt modelId="{E4EF86CF-2C90-4CB9-90EF-04578AFDB630}" type="sibTrans" cxnId="{94E7B631-409D-45CF-9425-80377FE3C9C7}">
      <dgm:prSet/>
      <dgm:spPr/>
      <dgm:t>
        <a:bodyPr/>
        <a:lstStyle/>
        <a:p>
          <a:endParaRPr lang="en-GB"/>
        </a:p>
      </dgm:t>
    </dgm:pt>
    <dgm:pt modelId="{03445026-69AE-43F9-BB53-692C84472681}">
      <dgm:prSet/>
      <dgm:spPr>
        <a:solidFill>
          <a:schemeClr val="accent1"/>
        </a:solidFill>
      </dgm:spPr>
      <dgm:t>
        <a:bodyPr/>
        <a:lstStyle/>
        <a:p>
          <a:r>
            <a:rPr lang="en-GB"/>
            <a:t>Media Officer</a:t>
          </a:r>
        </a:p>
      </dgm:t>
    </dgm:pt>
    <dgm:pt modelId="{0E3FCF83-6D6D-4893-8448-078B7A1F298D}" type="parTrans" cxnId="{B4FA9CBF-0465-48B2-BF69-E81B79DED1A0}">
      <dgm:prSet/>
      <dgm:spPr/>
      <dgm:t>
        <a:bodyPr/>
        <a:lstStyle/>
        <a:p>
          <a:endParaRPr lang="en-GB"/>
        </a:p>
      </dgm:t>
    </dgm:pt>
    <dgm:pt modelId="{D2E3F52C-E887-4D2D-BDA8-58A46952BB36}" type="sibTrans" cxnId="{B4FA9CBF-0465-48B2-BF69-E81B79DED1A0}">
      <dgm:prSet/>
      <dgm:spPr/>
      <dgm:t>
        <a:bodyPr/>
        <a:lstStyle/>
        <a:p>
          <a:endParaRPr lang="en-GB"/>
        </a:p>
      </dgm:t>
    </dgm:pt>
    <dgm:pt modelId="{DFD71FBE-FAEE-4771-A1DA-C15E9889530F}">
      <dgm:prSet/>
      <dgm:spPr>
        <a:solidFill>
          <a:srgbClr val="0070C0"/>
        </a:solidFill>
      </dgm:spPr>
      <dgm:t>
        <a:bodyPr/>
        <a:lstStyle/>
        <a:p>
          <a:r>
            <a:rPr lang="en-GB"/>
            <a:t>Creative Communications Manager</a:t>
          </a:r>
        </a:p>
      </dgm:t>
    </dgm:pt>
    <dgm:pt modelId="{176C36A5-600C-421C-8C45-C32729449710}" type="parTrans" cxnId="{DDEEA634-AB13-405A-96C3-EAF01996967B}">
      <dgm:prSet/>
      <dgm:spPr/>
      <dgm:t>
        <a:bodyPr/>
        <a:lstStyle/>
        <a:p>
          <a:endParaRPr lang="en-GB"/>
        </a:p>
      </dgm:t>
    </dgm:pt>
    <dgm:pt modelId="{9ED711D9-46AF-47C1-8781-1987C86D2B7D}" type="sibTrans" cxnId="{DDEEA634-AB13-405A-96C3-EAF01996967B}">
      <dgm:prSet/>
      <dgm:spPr/>
      <dgm:t>
        <a:bodyPr/>
        <a:lstStyle/>
        <a:p>
          <a:endParaRPr lang="en-GB"/>
        </a:p>
      </dgm:t>
    </dgm:pt>
    <dgm:pt modelId="{FFA41D10-2AB9-41C5-8DC6-E3109E7934F9}">
      <dgm:prSet/>
      <dgm:spPr>
        <a:solidFill>
          <a:schemeClr val="accent1"/>
        </a:solidFill>
      </dgm:spPr>
      <dgm:t>
        <a:bodyPr/>
        <a:lstStyle/>
        <a:p>
          <a:r>
            <a:rPr lang="en-GB"/>
            <a:t>Graphic Designer</a:t>
          </a:r>
        </a:p>
      </dgm:t>
    </dgm:pt>
    <dgm:pt modelId="{2C8AC23B-1387-4636-A27B-DC1E6D6904BE}" type="parTrans" cxnId="{766350BC-A9FE-4791-A977-C8341D934EB9}">
      <dgm:prSet/>
      <dgm:spPr/>
      <dgm:t>
        <a:bodyPr/>
        <a:lstStyle/>
        <a:p>
          <a:endParaRPr lang="en-GB"/>
        </a:p>
      </dgm:t>
    </dgm:pt>
    <dgm:pt modelId="{CAF11659-C081-4DD8-96C0-F7D81D48BACF}" type="sibTrans" cxnId="{766350BC-A9FE-4791-A977-C8341D934EB9}">
      <dgm:prSet/>
      <dgm:spPr/>
      <dgm:t>
        <a:bodyPr/>
        <a:lstStyle/>
        <a:p>
          <a:endParaRPr lang="en-GB"/>
        </a:p>
      </dgm:t>
    </dgm:pt>
    <dgm:pt modelId="{34B420FC-84CF-4632-91D4-8D172022A1B8}">
      <dgm:prSet/>
      <dgm:spPr>
        <a:solidFill>
          <a:schemeClr val="accent1"/>
        </a:solidFill>
      </dgm:spPr>
      <dgm:t>
        <a:bodyPr/>
        <a:lstStyle/>
        <a:p>
          <a:r>
            <a:rPr lang="en-GB"/>
            <a:t>Creative Communications Officer</a:t>
          </a:r>
        </a:p>
      </dgm:t>
    </dgm:pt>
    <dgm:pt modelId="{C7F3C3CD-D0FA-4683-8E14-F94308718CEF}" type="parTrans" cxnId="{C4C6057E-944F-41E9-AE55-21FB6B38D66F}">
      <dgm:prSet/>
      <dgm:spPr/>
      <dgm:t>
        <a:bodyPr/>
        <a:lstStyle/>
        <a:p>
          <a:endParaRPr lang="en-GB"/>
        </a:p>
      </dgm:t>
    </dgm:pt>
    <dgm:pt modelId="{40D80545-1BB8-4540-8CD6-1FC897142B3D}" type="sibTrans" cxnId="{C4C6057E-944F-41E9-AE55-21FB6B38D66F}">
      <dgm:prSet/>
      <dgm:spPr/>
      <dgm:t>
        <a:bodyPr/>
        <a:lstStyle/>
        <a:p>
          <a:endParaRPr lang="en-GB"/>
        </a:p>
      </dgm:t>
    </dgm:pt>
    <dgm:pt modelId="{6545A474-1A9F-4619-B9CD-5D9A410C4CD3}">
      <dgm:prSet/>
      <dgm:spPr>
        <a:solidFill>
          <a:srgbClr val="0070C0"/>
        </a:solidFill>
      </dgm:spPr>
      <dgm:t>
        <a:bodyPr/>
        <a:lstStyle/>
        <a:p>
          <a:r>
            <a:rPr lang="en-GB"/>
            <a:t>Supporter Data Processing Manager (0.4)</a:t>
          </a:r>
        </a:p>
      </dgm:t>
    </dgm:pt>
    <dgm:pt modelId="{8D5640C1-AEFA-4768-A04B-861B2D79092B}" type="parTrans" cxnId="{5F136235-2D92-4ED5-A2BE-A805F2942EF5}">
      <dgm:prSet/>
      <dgm:spPr/>
      <dgm:t>
        <a:bodyPr/>
        <a:lstStyle/>
        <a:p>
          <a:endParaRPr lang="en-GB"/>
        </a:p>
      </dgm:t>
    </dgm:pt>
    <dgm:pt modelId="{B538A3CA-D1C7-40B4-9C1E-D1DAE2D5EEB9}" type="sibTrans" cxnId="{5F136235-2D92-4ED5-A2BE-A805F2942EF5}">
      <dgm:prSet/>
      <dgm:spPr/>
      <dgm:t>
        <a:bodyPr/>
        <a:lstStyle/>
        <a:p>
          <a:endParaRPr lang="en-GB"/>
        </a:p>
      </dgm:t>
    </dgm:pt>
    <dgm:pt modelId="{63FF969B-0203-4AD3-BD9A-2A1DCFAD3497}">
      <dgm:prSet/>
      <dgm:spPr>
        <a:solidFill>
          <a:schemeClr val="accent1"/>
        </a:solidFill>
      </dgm:spPr>
      <dgm:t>
        <a:bodyPr/>
        <a:lstStyle/>
        <a:p>
          <a:r>
            <a:rPr lang="en-GB"/>
            <a:t>Supporter Experience Coordinator</a:t>
          </a:r>
        </a:p>
      </dgm:t>
    </dgm:pt>
    <dgm:pt modelId="{B5466568-2B92-46BF-A2B9-E68B44B05003}" type="sibTrans" cxnId="{0A9D0728-29BB-4C88-A565-0E7C2330FC79}">
      <dgm:prSet/>
      <dgm:spPr/>
      <dgm:t>
        <a:bodyPr/>
        <a:lstStyle/>
        <a:p>
          <a:endParaRPr lang="en-GB"/>
        </a:p>
      </dgm:t>
    </dgm:pt>
    <dgm:pt modelId="{48F6738B-C7C0-40C7-9C7F-93C8B00BCC11}" type="parTrans" cxnId="{0A9D0728-29BB-4C88-A565-0E7C2330FC79}">
      <dgm:prSet/>
      <dgm:spPr/>
      <dgm:t>
        <a:bodyPr/>
        <a:lstStyle/>
        <a:p>
          <a:endParaRPr lang="en-GB"/>
        </a:p>
      </dgm:t>
    </dgm:pt>
    <dgm:pt modelId="{11BD4636-4532-4571-93DD-0130F47EC25A}">
      <dgm:prSet/>
      <dgm:spPr>
        <a:solidFill>
          <a:schemeClr val="accent1"/>
        </a:solidFill>
      </dgm:spPr>
      <dgm:t>
        <a:bodyPr/>
        <a:lstStyle/>
        <a:p>
          <a:r>
            <a:rPr lang="en-GB"/>
            <a:t>Supporter Data Processing Coordinator</a:t>
          </a:r>
        </a:p>
      </dgm:t>
    </dgm:pt>
    <dgm:pt modelId="{7CE9F7E4-DB31-4E77-AC94-548626C061F4}" type="parTrans" cxnId="{6B56155C-06C7-4A47-AA30-40BCEA41A6C1}">
      <dgm:prSet/>
      <dgm:spPr/>
      <dgm:t>
        <a:bodyPr/>
        <a:lstStyle/>
        <a:p>
          <a:endParaRPr lang="en-GB"/>
        </a:p>
      </dgm:t>
    </dgm:pt>
    <dgm:pt modelId="{87098379-3FC3-4695-A66C-E9642668486F}" type="sibTrans" cxnId="{6B56155C-06C7-4A47-AA30-40BCEA41A6C1}">
      <dgm:prSet/>
      <dgm:spPr/>
      <dgm:t>
        <a:bodyPr/>
        <a:lstStyle/>
        <a:p>
          <a:endParaRPr lang="en-GB"/>
        </a:p>
      </dgm:t>
    </dgm:pt>
    <dgm:pt modelId="{CAFCDC79-7489-464A-B962-04C4E8F05887}">
      <dgm:prSet/>
      <dgm:spPr>
        <a:solidFill>
          <a:schemeClr val="accent1"/>
        </a:solidFill>
      </dgm:spPr>
      <dgm:t>
        <a:bodyPr/>
        <a:lstStyle/>
        <a:p>
          <a:r>
            <a:rPr lang="en-GB"/>
            <a:t>Supporter Experience and Data Processing Officer</a:t>
          </a:r>
        </a:p>
      </dgm:t>
    </dgm:pt>
    <dgm:pt modelId="{0EA1C21C-D385-491A-91EB-C0868A64173B}" type="sibTrans" cxnId="{CB0ED74B-87F7-4202-8840-6244814CF2F7}">
      <dgm:prSet/>
      <dgm:spPr/>
      <dgm:t>
        <a:bodyPr/>
        <a:lstStyle/>
        <a:p>
          <a:endParaRPr lang="en-GB"/>
        </a:p>
      </dgm:t>
    </dgm:pt>
    <dgm:pt modelId="{B85ACF93-95F6-4EB4-8C76-119F387C725E}" type="parTrans" cxnId="{CB0ED74B-87F7-4202-8840-6244814CF2F7}">
      <dgm:prSet/>
      <dgm:spPr/>
      <dgm:t>
        <a:bodyPr/>
        <a:lstStyle/>
        <a:p>
          <a:endParaRPr lang="en-GB"/>
        </a:p>
      </dgm:t>
    </dgm:pt>
    <dgm:pt modelId="{C26401E7-9AD1-4F13-8419-A8A818ABE23D}">
      <dgm:prSet/>
      <dgm:spPr>
        <a:solidFill>
          <a:schemeClr val="accent1"/>
        </a:solidFill>
      </dgm:spPr>
      <dgm:t>
        <a:bodyPr/>
        <a:lstStyle/>
        <a:p>
          <a:r>
            <a:rPr lang="en-GB"/>
            <a:t>Supporter Experience and Data Processing Coordinator</a:t>
          </a:r>
        </a:p>
      </dgm:t>
    </dgm:pt>
    <dgm:pt modelId="{564AC3EC-D5DD-44CE-9FEF-A6AAE9A445E1}" type="parTrans" cxnId="{62EA15AA-37EC-4498-A42A-5DA9B81115D9}">
      <dgm:prSet/>
      <dgm:spPr/>
      <dgm:t>
        <a:bodyPr/>
        <a:lstStyle/>
        <a:p>
          <a:endParaRPr lang="en-GB"/>
        </a:p>
      </dgm:t>
    </dgm:pt>
    <dgm:pt modelId="{9B0F4225-DEC8-48A9-A22D-2E4D2D1F5A2C}" type="sibTrans" cxnId="{62EA15AA-37EC-4498-A42A-5DA9B81115D9}">
      <dgm:prSet/>
      <dgm:spPr/>
      <dgm:t>
        <a:bodyPr/>
        <a:lstStyle/>
        <a:p>
          <a:endParaRPr lang="en-GB"/>
        </a:p>
      </dgm:t>
    </dgm:pt>
    <dgm:pt modelId="{D7FE78EB-E11B-47E1-AFA2-D217EFC36C57}" type="pres">
      <dgm:prSet presAssocID="{4D3801FE-FD81-4E55-99AF-6B2FEA342C4D}" presName="hierChild1" presStyleCnt="0">
        <dgm:presLayoutVars>
          <dgm:orgChart val="1"/>
          <dgm:chPref val="1"/>
          <dgm:dir/>
          <dgm:animOne val="branch"/>
          <dgm:animLvl val="lvl"/>
          <dgm:resizeHandles/>
        </dgm:presLayoutVars>
      </dgm:prSet>
      <dgm:spPr/>
    </dgm:pt>
    <dgm:pt modelId="{0C93FC9E-81E7-41DE-A9E7-99C413932D6E}" type="pres">
      <dgm:prSet presAssocID="{41833D52-A3F7-47C3-802E-B3BA2F41F750}" presName="hierRoot1" presStyleCnt="0">
        <dgm:presLayoutVars>
          <dgm:hierBranch val="init"/>
        </dgm:presLayoutVars>
      </dgm:prSet>
      <dgm:spPr/>
    </dgm:pt>
    <dgm:pt modelId="{EB681A89-1901-4DD3-9CA2-309E915ACF12}" type="pres">
      <dgm:prSet presAssocID="{41833D52-A3F7-47C3-802E-B3BA2F41F750}" presName="rootComposite1" presStyleCnt="0"/>
      <dgm:spPr/>
    </dgm:pt>
    <dgm:pt modelId="{75EC3749-4E71-429B-A617-9B365D3A14B6}" type="pres">
      <dgm:prSet presAssocID="{41833D52-A3F7-47C3-802E-B3BA2F41F750}" presName="rootText1" presStyleLbl="node0" presStyleIdx="0" presStyleCnt="1">
        <dgm:presLayoutVars>
          <dgm:chPref val="3"/>
        </dgm:presLayoutVars>
      </dgm:prSet>
      <dgm:spPr/>
    </dgm:pt>
    <dgm:pt modelId="{D3D66C27-5C31-4B3A-9578-B78E3A200A78}" type="pres">
      <dgm:prSet presAssocID="{41833D52-A3F7-47C3-802E-B3BA2F41F750}" presName="rootConnector1" presStyleLbl="node1" presStyleIdx="0" presStyleCnt="0"/>
      <dgm:spPr/>
    </dgm:pt>
    <dgm:pt modelId="{8E4265CC-88DF-4137-8983-5BEAABD6F682}" type="pres">
      <dgm:prSet presAssocID="{41833D52-A3F7-47C3-802E-B3BA2F41F750}" presName="hierChild2" presStyleCnt="0"/>
      <dgm:spPr/>
    </dgm:pt>
    <dgm:pt modelId="{225837FA-82E4-45C2-A442-1F4DFB726DF0}" type="pres">
      <dgm:prSet presAssocID="{C4C64203-4BDD-4E7D-82D0-9329BFDF1811}" presName="Name37" presStyleLbl="parChTrans1D2" presStyleIdx="0" presStyleCnt="3"/>
      <dgm:spPr/>
    </dgm:pt>
    <dgm:pt modelId="{B6E90FF0-4851-463F-ABDB-56062467618F}" type="pres">
      <dgm:prSet presAssocID="{B8FE18A3-E7F6-40DA-95B8-D7D07918FCDF}" presName="hierRoot2" presStyleCnt="0">
        <dgm:presLayoutVars>
          <dgm:hierBranch val="init"/>
        </dgm:presLayoutVars>
      </dgm:prSet>
      <dgm:spPr/>
    </dgm:pt>
    <dgm:pt modelId="{D5CF1A55-5A1D-4F0E-A33E-A12F61E00F68}" type="pres">
      <dgm:prSet presAssocID="{B8FE18A3-E7F6-40DA-95B8-D7D07918FCDF}" presName="rootComposite" presStyleCnt="0"/>
      <dgm:spPr/>
    </dgm:pt>
    <dgm:pt modelId="{E033F5AE-ADCA-40ED-888C-85B81CB3164E}" type="pres">
      <dgm:prSet presAssocID="{B8FE18A3-E7F6-40DA-95B8-D7D07918FCDF}" presName="rootText" presStyleLbl="node2" presStyleIdx="0" presStyleCnt="3">
        <dgm:presLayoutVars>
          <dgm:chPref val="3"/>
        </dgm:presLayoutVars>
      </dgm:prSet>
      <dgm:spPr/>
    </dgm:pt>
    <dgm:pt modelId="{8265EDA5-3DA6-4C67-B458-8DD386F6EBF6}" type="pres">
      <dgm:prSet presAssocID="{B8FE18A3-E7F6-40DA-95B8-D7D07918FCDF}" presName="rootConnector" presStyleLbl="node2" presStyleIdx="0" presStyleCnt="3"/>
      <dgm:spPr/>
    </dgm:pt>
    <dgm:pt modelId="{68529D01-3CF9-4A0E-AC57-132F7DB1C735}" type="pres">
      <dgm:prSet presAssocID="{B8FE18A3-E7F6-40DA-95B8-D7D07918FCDF}" presName="hierChild4" presStyleCnt="0"/>
      <dgm:spPr/>
    </dgm:pt>
    <dgm:pt modelId="{3DA97694-A6DB-4676-B90F-7EF380BCCB4D}" type="pres">
      <dgm:prSet presAssocID="{B9F85480-DBC3-42B1-B1DA-6D3AFECADF40}" presName="Name37" presStyleLbl="parChTrans1D3" presStyleIdx="0" presStyleCnt="7"/>
      <dgm:spPr/>
    </dgm:pt>
    <dgm:pt modelId="{0A19E8B3-998A-4F10-971B-25B4069DC743}" type="pres">
      <dgm:prSet presAssocID="{2543A73F-75BC-41A7-ADEF-DC3FF97840A6}" presName="hierRoot2" presStyleCnt="0">
        <dgm:presLayoutVars>
          <dgm:hierBranch val="init"/>
        </dgm:presLayoutVars>
      </dgm:prSet>
      <dgm:spPr/>
    </dgm:pt>
    <dgm:pt modelId="{3A6E5CD3-6A2F-46F1-B84D-0CC440729FBE}" type="pres">
      <dgm:prSet presAssocID="{2543A73F-75BC-41A7-ADEF-DC3FF97840A6}" presName="rootComposite" presStyleCnt="0"/>
      <dgm:spPr/>
    </dgm:pt>
    <dgm:pt modelId="{13C71813-BD89-4F77-BEEB-2160D476EC2F}" type="pres">
      <dgm:prSet presAssocID="{2543A73F-75BC-41A7-ADEF-DC3FF97840A6}" presName="rootText" presStyleLbl="node3" presStyleIdx="0" presStyleCnt="7">
        <dgm:presLayoutVars>
          <dgm:chPref val="3"/>
        </dgm:presLayoutVars>
      </dgm:prSet>
      <dgm:spPr/>
    </dgm:pt>
    <dgm:pt modelId="{694D061D-71D3-4743-AF2C-9C8DDD41B0A6}" type="pres">
      <dgm:prSet presAssocID="{2543A73F-75BC-41A7-ADEF-DC3FF97840A6}" presName="rootConnector" presStyleLbl="node3" presStyleIdx="0" presStyleCnt="7"/>
      <dgm:spPr/>
    </dgm:pt>
    <dgm:pt modelId="{00A86D6A-FE98-40EE-9BD1-AAF5DB34D230}" type="pres">
      <dgm:prSet presAssocID="{2543A73F-75BC-41A7-ADEF-DC3FF97840A6}" presName="hierChild4" presStyleCnt="0"/>
      <dgm:spPr/>
    </dgm:pt>
    <dgm:pt modelId="{11FDCBAF-4689-4559-A11A-8A7F4A1421A4}" type="pres">
      <dgm:prSet presAssocID="{680538F6-EB13-4055-AAB9-AF507B810F0D}" presName="Name37" presStyleLbl="parChTrans1D4" presStyleIdx="0" presStyleCnt="10"/>
      <dgm:spPr/>
    </dgm:pt>
    <dgm:pt modelId="{27978A16-E9E8-4DE4-A294-BE02166B4FD9}" type="pres">
      <dgm:prSet presAssocID="{98722E6C-5B8E-44EE-BEE6-3C3874191A0F}" presName="hierRoot2" presStyleCnt="0">
        <dgm:presLayoutVars>
          <dgm:hierBranch val="init"/>
        </dgm:presLayoutVars>
      </dgm:prSet>
      <dgm:spPr/>
    </dgm:pt>
    <dgm:pt modelId="{4D597E6C-AD85-4AC1-95AD-040CBB09DF38}" type="pres">
      <dgm:prSet presAssocID="{98722E6C-5B8E-44EE-BEE6-3C3874191A0F}" presName="rootComposite" presStyleCnt="0"/>
      <dgm:spPr/>
    </dgm:pt>
    <dgm:pt modelId="{D6D31BD0-9254-4C8A-BA64-2AFBCD4FE06E}" type="pres">
      <dgm:prSet presAssocID="{98722E6C-5B8E-44EE-BEE6-3C3874191A0F}" presName="rootText" presStyleLbl="node4" presStyleIdx="0" presStyleCnt="10">
        <dgm:presLayoutVars>
          <dgm:chPref val="3"/>
        </dgm:presLayoutVars>
      </dgm:prSet>
      <dgm:spPr/>
    </dgm:pt>
    <dgm:pt modelId="{AA7FD283-7052-4B22-A928-1F2FDEA56C84}" type="pres">
      <dgm:prSet presAssocID="{98722E6C-5B8E-44EE-BEE6-3C3874191A0F}" presName="rootConnector" presStyleLbl="node4" presStyleIdx="0" presStyleCnt="10"/>
      <dgm:spPr/>
    </dgm:pt>
    <dgm:pt modelId="{AE06F862-F5AF-4344-8F34-B5CC47104BBD}" type="pres">
      <dgm:prSet presAssocID="{98722E6C-5B8E-44EE-BEE6-3C3874191A0F}" presName="hierChild4" presStyleCnt="0"/>
      <dgm:spPr/>
    </dgm:pt>
    <dgm:pt modelId="{A1CE9BE8-DF5D-497A-A1AB-CE89F4FBA76C}" type="pres">
      <dgm:prSet presAssocID="{98722E6C-5B8E-44EE-BEE6-3C3874191A0F}" presName="hierChild5" presStyleCnt="0"/>
      <dgm:spPr/>
    </dgm:pt>
    <dgm:pt modelId="{862BE12D-0E31-47BF-A3EE-A11DEEDDE306}" type="pres">
      <dgm:prSet presAssocID="{2543A73F-75BC-41A7-ADEF-DC3FF97840A6}" presName="hierChild5" presStyleCnt="0"/>
      <dgm:spPr/>
    </dgm:pt>
    <dgm:pt modelId="{4FF73082-D7DF-4BA9-A360-04A98BEF0520}" type="pres">
      <dgm:prSet presAssocID="{C5DE3B33-E07E-45DC-ABF5-02F7BD7D31BC}" presName="Name37" presStyleLbl="parChTrans1D3" presStyleIdx="1" presStyleCnt="7"/>
      <dgm:spPr/>
    </dgm:pt>
    <dgm:pt modelId="{2778661B-F457-4E45-91C3-4CF34C6844B3}" type="pres">
      <dgm:prSet presAssocID="{B7C0D003-35ED-47E2-861F-A0AD0D744CA0}" presName="hierRoot2" presStyleCnt="0">
        <dgm:presLayoutVars>
          <dgm:hierBranch val="init"/>
        </dgm:presLayoutVars>
      </dgm:prSet>
      <dgm:spPr/>
    </dgm:pt>
    <dgm:pt modelId="{16CCFEF0-99EB-48EE-9D8B-0156B06BB2AC}" type="pres">
      <dgm:prSet presAssocID="{B7C0D003-35ED-47E2-861F-A0AD0D744CA0}" presName="rootComposite" presStyleCnt="0"/>
      <dgm:spPr/>
    </dgm:pt>
    <dgm:pt modelId="{E1D0ACAC-75E2-44D0-BD63-6BCBE2933133}" type="pres">
      <dgm:prSet presAssocID="{B7C0D003-35ED-47E2-861F-A0AD0D744CA0}" presName="rootText" presStyleLbl="node3" presStyleIdx="1" presStyleCnt="7">
        <dgm:presLayoutVars>
          <dgm:chPref val="3"/>
        </dgm:presLayoutVars>
      </dgm:prSet>
      <dgm:spPr/>
    </dgm:pt>
    <dgm:pt modelId="{93146920-AB58-4527-BDB8-1AE46BE3470A}" type="pres">
      <dgm:prSet presAssocID="{B7C0D003-35ED-47E2-861F-A0AD0D744CA0}" presName="rootConnector" presStyleLbl="node3" presStyleIdx="1" presStyleCnt="7"/>
      <dgm:spPr/>
    </dgm:pt>
    <dgm:pt modelId="{16C91897-4F98-4767-869F-7FD8C21404AA}" type="pres">
      <dgm:prSet presAssocID="{B7C0D003-35ED-47E2-861F-A0AD0D744CA0}" presName="hierChild4" presStyleCnt="0"/>
      <dgm:spPr/>
    </dgm:pt>
    <dgm:pt modelId="{109B2968-A391-4AD1-BAA3-7EC904C716AC}" type="pres">
      <dgm:prSet presAssocID="{B7C0D003-35ED-47E2-861F-A0AD0D744CA0}" presName="hierChild5" presStyleCnt="0"/>
      <dgm:spPr/>
    </dgm:pt>
    <dgm:pt modelId="{9885EA7B-AB26-47DE-8722-713D302525EE}" type="pres">
      <dgm:prSet presAssocID="{B8FE18A3-E7F6-40DA-95B8-D7D07918FCDF}" presName="hierChild5" presStyleCnt="0"/>
      <dgm:spPr/>
    </dgm:pt>
    <dgm:pt modelId="{710913BE-A890-49FD-B7D2-62FD00C3DE14}" type="pres">
      <dgm:prSet presAssocID="{102E1669-C5DE-4C4A-B333-8CBE1C3AAF77}" presName="Name37" presStyleLbl="parChTrans1D2" presStyleIdx="1" presStyleCnt="3"/>
      <dgm:spPr/>
    </dgm:pt>
    <dgm:pt modelId="{D52F8E30-0856-41D5-8CFF-6374D0709BD0}" type="pres">
      <dgm:prSet presAssocID="{167F495F-5F46-4BAA-91E4-118D75F0F542}" presName="hierRoot2" presStyleCnt="0">
        <dgm:presLayoutVars>
          <dgm:hierBranch val="init"/>
        </dgm:presLayoutVars>
      </dgm:prSet>
      <dgm:spPr/>
    </dgm:pt>
    <dgm:pt modelId="{4BD28B11-24CA-4761-BB42-29DCC0CDAF51}" type="pres">
      <dgm:prSet presAssocID="{167F495F-5F46-4BAA-91E4-118D75F0F542}" presName="rootComposite" presStyleCnt="0"/>
      <dgm:spPr/>
    </dgm:pt>
    <dgm:pt modelId="{9FC70A7D-11D2-43FD-A1C2-657D3BC46AE8}" type="pres">
      <dgm:prSet presAssocID="{167F495F-5F46-4BAA-91E4-118D75F0F542}" presName="rootText" presStyleLbl="node2" presStyleIdx="1" presStyleCnt="3">
        <dgm:presLayoutVars>
          <dgm:chPref val="3"/>
        </dgm:presLayoutVars>
      </dgm:prSet>
      <dgm:spPr/>
    </dgm:pt>
    <dgm:pt modelId="{38F0BA7E-E328-4F61-A152-DF3B835847DD}" type="pres">
      <dgm:prSet presAssocID="{167F495F-5F46-4BAA-91E4-118D75F0F542}" presName="rootConnector" presStyleLbl="node2" presStyleIdx="1" presStyleCnt="3"/>
      <dgm:spPr/>
    </dgm:pt>
    <dgm:pt modelId="{E2FFF8B6-1315-4820-9D93-FF8301AE971B}" type="pres">
      <dgm:prSet presAssocID="{167F495F-5F46-4BAA-91E4-118D75F0F542}" presName="hierChild4" presStyleCnt="0"/>
      <dgm:spPr/>
    </dgm:pt>
    <dgm:pt modelId="{6B511D55-4CDE-4FBD-9B78-B87062E087B0}" type="pres">
      <dgm:prSet presAssocID="{610CC52B-E01F-4B68-B026-330F338FFDB7}" presName="Name37" presStyleLbl="parChTrans1D3" presStyleIdx="2" presStyleCnt="7"/>
      <dgm:spPr/>
    </dgm:pt>
    <dgm:pt modelId="{4E89967E-E79D-4DC1-A33F-23273F76E703}" type="pres">
      <dgm:prSet presAssocID="{4CAF493C-1B21-459D-B2DE-467EEC5D273F}" presName="hierRoot2" presStyleCnt="0">
        <dgm:presLayoutVars>
          <dgm:hierBranch val="init"/>
        </dgm:presLayoutVars>
      </dgm:prSet>
      <dgm:spPr/>
    </dgm:pt>
    <dgm:pt modelId="{EE607781-1FA9-4A96-8BC6-322E217A511C}" type="pres">
      <dgm:prSet presAssocID="{4CAF493C-1B21-459D-B2DE-467EEC5D273F}" presName="rootComposite" presStyleCnt="0"/>
      <dgm:spPr/>
    </dgm:pt>
    <dgm:pt modelId="{D9E22881-B293-4758-9125-818A8312D0C2}" type="pres">
      <dgm:prSet presAssocID="{4CAF493C-1B21-459D-B2DE-467EEC5D273F}" presName="rootText" presStyleLbl="node3" presStyleIdx="2" presStyleCnt="7">
        <dgm:presLayoutVars>
          <dgm:chPref val="3"/>
        </dgm:presLayoutVars>
      </dgm:prSet>
      <dgm:spPr/>
    </dgm:pt>
    <dgm:pt modelId="{4E4762CD-86C3-4500-8B7A-14B72F8CD166}" type="pres">
      <dgm:prSet presAssocID="{4CAF493C-1B21-459D-B2DE-467EEC5D273F}" presName="rootConnector" presStyleLbl="node3" presStyleIdx="2" presStyleCnt="7"/>
      <dgm:spPr/>
    </dgm:pt>
    <dgm:pt modelId="{C1341E98-85C4-4F1E-8F0E-510C2415A6C4}" type="pres">
      <dgm:prSet presAssocID="{4CAF493C-1B21-459D-B2DE-467EEC5D273F}" presName="hierChild4" presStyleCnt="0"/>
      <dgm:spPr/>
    </dgm:pt>
    <dgm:pt modelId="{35AB3599-A885-4DFC-9CEE-CA43101FC617}" type="pres">
      <dgm:prSet presAssocID="{EC230F07-F1EA-4BF1-86C3-C626F68A2819}" presName="Name37" presStyleLbl="parChTrans1D4" presStyleIdx="1" presStyleCnt="10"/>
      <dgm:spPr/>
    </dgm:pt>
    <dgm:pt modelId="{4809A6CF-98C7-46ED-A89D-BEE151A2F7D3}" type="pres">
      <dgm:prSet presAssocID="{75680C17-8721-47EA-BCFA-1522F5890CA5}" presName="hierRoot2" presStyleCnt="0">
        <dgm:presLayoutVars>
          <dgm:hierBranch val="init"/>
        </dgm:presLayoutVars>
      </dgm:prSet>
      <dgm:spPr/>
    </dgm:pt>
    <dgm:pt modelId="{3B746CB5-7FCC-47E1-ACB4-86715E3B81C9}" type="pres">
      <dgm:prSet presAssocID="{75680C17-8721-47EA-BCFA-1522F5890CA5}" presName="rootComposite" presStyleCnt="0"/>
      <dgm:spPr/>
    </dgm:pt>
    <dgm:pt modelId="{DA428A16-3BF4-45E0-9E7E-1070F53FDD49}" type="pres">
      <dgm:prSet presAssocID="{75680C17-8721-47EA-BCFA-1522F5890CA5}" presName="rootText" presStyleLbl="node4" presStyleIdx="1" presStyleCnt="10">
        <dgm:presLayoutVars>
          <dgm:chPref val="3"/>
        </dgm:presLayoutVars>
      </dgm:prSet>
      <dgm:spPr/>
    </dgm:pt>
    <dgm:pt modelId="{EE4B0B16-B2FA-41B0-A405-039296C39157}" type="pres">
      <dgm:prSet presAssocID="{75680C17-8721-47EA-BCFA-1522F5890CA5}" presName="rootConnector" presStyleLbl="node4" presStyleIdx="1" presStyleCnt="10"/>
      <dgm:spPr/>
    </dgm:pt>
    <dgm:pt modelId="{4325412A-2479-4CEB-B82D-E7B48FA0B7E3}" type="pres">
      <dgm:prSet presAssocID="{75680C17-8721-47EA-BCFA-1522F5890CA5}" presName="hierChild4" presStyleCnt="0"/>
      <dgm:spPr/>
    </dgm:pt>
    <dgm:pt modelId="{887B192A-38B5-4BDE-9808-57568193DDCD}" type="pres">
      <dgm:prSet presAssocID="{75680C17-8721-47EA-BCFA-1522F5890CA5}" presName="hierChild5" presStyleCnt="0"/>
      <dgm:spPr/>
    </dgm:pt>
    <dgm:pt modelId="{91A21E9A-40A7-4A6D-AC1D-9E4811DC3A7B}" type="pres">
      <dgm:prSet presAssocID="{4CAF493C-1B21-459D-B2DE-467EEC5D273F}" presName="hierChild5" presStyleCnt="0"/>
      <dgm:spPr/>
    </dgm:pt>
    <dgm:pt modelId="{774B0F17-BA9D-441D-B0D7-1FE9F763396E}" type="pres">
      <dgm:prSet presAssocID="{BEDF19E1-7D19-4D21-B330-16C505EB0C61}" presName="Name37" presStyleLbl="parChTrans1D3" presStyleIdx="3" presStyleCnt="7"/>
      <dgm:spPr/>
    </dgm:pt>
    <dgm:pt modelId="{071F654B-4B91-4B4B-9C98-2E1CBA49BF37}" type="pres">
      <dgm:prSet presAssocID="{75908ADD-1CC0-4A1D-87CD-E764F57C3245}" presName="hierRoot2" presStyleCnt="0">
        <dgm:presLayoutVars>
          <dgm:hierBranch val="init"/>
        </dgm:presLayoutVars>
      </dgm:prSet>
      <dgm:spPr/>
    </dgm:pt>
    <dgm:pt modelId="{C78B0208-0F2E-4102-A096-F0F3ACE1C080}" type="pres">
      <dgm:prSet presAssocID="{75908ADD-1CC0-4A1D-87CD-E764F57C3245}" presName="rootComposite" presStyleCnt="0"/>
      <dgm:spPr/>
    </dgm:pt>
    <dgm:pt modelId="{1571CC9E-4805-4AB2-B184-E648F525E7E5}" type="pres">
      <dgm:prSet presAssocID="{75908ADD-1CC0-4A1D-87CD-E764F57C3245}" presName="rootText" presStyleLbl="node3" presStyleIdx="3" presStyleCnt="7">
        <dgm:presLayoutVars>
          <dgm:chPref val="3"/>
        </dgm:presLayoutVars>
      </dgm:prSet>
      <dgm:spPr/>
    </dgm:pt>
    <dgm:pt modelId="{DE8142D8-D8AE-4042-95F8-46DEA7A9B56E}" type="pres">
      <dgm:prSet presAssocID="{75908ADD-1CC0-4A1D-87CD-E764F57C3245}" presName="rootConnector" presStyleLbl="node3" presStyleIdx="3" presStyleCnt="7"/>
      <dgm:spPr/>
    </dgm:pt>
    <dgm:pt modelId="{53D7FB71-047D-46E0-B9AD-B5A8C03F817C}" type="pres">
      <dgm:prSet presAssocID="{75908ADD-1CC0-4A1D-87CD-E764F57C3245}" presName="hierChild4" presStyleCnt="0"/>
      <dgm:spPr/>
    </dgm:pt>
    <dgm:pt modelId="{177B5A4D-6D63-4347-A4D5-24470BE14EE0}" type="pres">
      <dgm:prSet presAssocID="{53BB2137-7789-47AD-AF87-C02AFE6F577A}" presName="Name37" presStyleLbl="parChTrans1D4" presStyleIdx="2" presStyleCnt="10"/>
      <dgm:spPr/>
    </dgm:pt>
    <dgm:pt modelId="{C46AA216-05A8-480D-8C66-B87D04A0E777}" type="pres">
      <dgm:prSet presAssocID="{8865A41F-D5C8-4ECB-96F1-8840BDFD901E}" presName="hierRoot2" presStyleCnt="0">
        <dgm:presLayoutVars>
          <dgm:hierBranch val="init"/>
        </dgm:presLayoutVars>
      </dgm:prSet>
      <dgm:spPr/>
    </dgm:pt>
    <dgm:pt modelId="{F46EC2D9-E144-49EB-A96D-0630D5BFAABA}" type="pres">
      <dgm:prSet presAssocID="{8865A41F-D5C8-4ECB-96F1-8840BDFD901E}" presName="rootComposite" presStyleCnt="0"/>
      <dgm:spPr/>
    </dgm:pt>
    <dgm:pt modelId="{53E19C74-CDC3-4B4E-8A1C-D7A586855E94}" type="pres">
      <dgm:prSet presAssocID="{8865A41F-D5C8-4ECB-96F1-8840BDFD901E}" presName="rootText" presStyleLbl="node4" presStyleIdx="2" presStyleCnt="10">
        <dgm:presLayoutVars>
          <dgm:chPref val="3"/>
        </dgm:presLayoutVars>
      </dgm:prSet>
      <dgm:spPr/>
    </dgm:pt>
    <dgm:pt modelId="{46ABACD3-0650-4A7C-89A9-46207312A83A}" type="pres">
      <dgm:prSet presAssocID="{8865A41F-D5C8-4ECB-96F1-8840BDFD901E}" presName="rootConnector" presStyleLbl="node4" presStyleIdx="2" presStyleCnt="10"/>
      <dgm:spPr/>
    </dgm:pt>
    <dgm:pt modelId="{75CE5857-159F-427A-A429-33ADF4E4C9A0}" type="pres">
      <dgm:prSet presAssocID="{8865A41F-D5C8-4ECB-96F1-8840BDFD901E}" presName="hierChild4" presStyleCnt="0"/>
      <dgm:spPr/>
    </dgm:pt>
    <dgm:pt modelId="{844F240A-7FA8-4AC4-9DCE-A1C5D493DC66}" type="pres">
      <dgm:prSet presAssocID="{8865A41F-D5C8-4ECB-96F1-8840BDFD901E}" presName="hierChild5" presStyleCnt="0"/>
      <dgm:spPr/>
    </dgm:pt>
    <dgm:pt modelId="{671527B4-DA74-44A8-B071-992659CD0576}" type="pres">
      <dgm:prSet presAssocID="{48F6738B-C7C0-40C7-9C7F-93C8B00BCC11}" presName="Name37" presStyleLbl="parChTrans1D4" presStyleIdx="3" presStyleCnt="10"/>
      <dgm:spPr/>
    </dgm:pt>
    <dgm:pt modelId="{EBE53FF5-EE6D-4E8F-8257-0AEAA6914706}" type="pres">
      <dgm:prSet presAssocID="{63FF969B-0203-4AD3-BD9A-2A1DCFAD3497}" presName="hierRoot2" presStyleCnt="0">
        <dgm:presLayoutVars>
          <dgm:hierBranch val="init"/>
        </dgm:presLayoutVars>
      </dgm:prSet>
      <dgm:spPr/>
    </dgm:pt>
    <dgm:pt modelId="{4EB3D8A1-03D4-4078-A8E2-1485656EABFE}" type="pres">
      <dgm:prSet presAssocID="{63FF969B-0203-4AD3-BD9A-2A1DCFAD3497}" presName="rootComposite" presStyleCnt="0"/>
      <dgm:spPr/>
    </dgm:pt>
    <dgm:pt modelId="{3E81FCA6-0359-46E8-B594-632B30DC657F}" type="pres">
      <dgm:prSet presAssocID="{63FF969B-0203-4AD3-BD9A-2A1DCFAD3497}" presName="rootText" presStyleLbl="node4" presStyleIdx="3" presStyleCnt="10">
        <dgm:presLayoutVars>
          <dgm:chPref val="3"/>
        </dgm:presLayoutVars>
      </dgm:prSet>
      <dgm:spPr/>
    </dgm:pt>
    <dgm:pt modelId="{1D405A17-85B1-4BC7-90DC-FADF0187A97B}" type="pres">
      <dgm:prSet presAssocID="{63FF969B-0203-4AD3-BD9A-2A1DCFAD3497}" presName="rootConnector" presStyleLbl="node4" presStyleIdx="3" presStyleCnt="10"/>
      <dgm:spPr/>
    </dgm:pt>
    <dgm:pt modelId="{71AD5F91-A215-4467-B77F-843359725A38}" type="pres">
      <dgm:prSet presAssocID="{63FF969B-0203-4AD3-BD9A-2A1DCFAD3497}" presName="hierChild4" presStyleCnt="0"/>
      <dgm:spPr/>
    </dgm:pt>
    <dgm:pt modelId="{2CDE4525-833C-4408-961C-849816353682}" type="pres">
      <dgm:prSet presAssocID="{63FF969B-0203-4AD3-BD9A-2A1DCFAD3497}" presName="hierChild5" presStyleCnt="0"/>
      <dgm:spPr/>
    </dgm:pt>
    <dgm:pt modelId="{A8CAD17F-56DB-404F-B9CD-2D404B55CAE3}" type="pres">
      <dgm:prSet presAssocID="{B85ACF93-95F6-4EB4-8C76-119F387C725E}" presName="Name37" presStyleLbl="parChTrans1D4" presStyleIdx="4" presStyleCnt="10"/>
      <dgm:spPr/>
    </dgm:pt>
    <dgm:pt modelId="{09C055D4-3BCB-41D1-8012-A962A9C79FEB}" type="pres">
      <dgm:prSet presAssocID="{CAFCDC79-7489-464A-B962-04C4E8F05887}" presName="hierRoot2" presStyleCnt="0">
        <dgm:presLayoutVars>
          <dgm:hierBranch val="init"/>
        </dgm:presLayoutVars>
      </dgm:prSet>
      <dgm:spPr/>
    </dgm:pt>
    <dgm:pt modelId="{3F7D254B-D3A1-4C75-B0ED-58F74885E095}" type="pres">
      <dgm:prSet presAssocID="{CAFCDC79-7489-464A-B962-04C4E8F05887}" presName="rootComposite" presStyleCnt="0"/>
      <dgm:spPr/>
    </dgm:pt>
    <dgm:pt modelId="{E396F38F-7D48-421D-ADAE-046AB35E33FD}" type="pres">
      <dgm:prSet presAssocID="{CAFCDC79-7489-464A-B962-04C4E8F05887}" presName="rootText" presStyleLbl="node4" presStyleIdx="4" presStyleCnt="10">
        <dgm:presLayoutVars>
          <dgm:chPref val="3"/>
        </dgm:presLayoutVars>
      </dgm:prSet>
      <dgm:spPr/>
    </dgm:pt>
    <dgm:pt modelId="{19296C32-E52E-4F34-82AE-361211066242}" type="pres">
      <dgm:prSet presAssocID="{CAFCDC79-7489-464A-B962-04C4E8F05887}" presName="rootConnector" presStyleLbl="node4" presStyleIdx="4" presStyleCnt="10"/>
      <dgm:spPr/>
    </dgm:pt>
    <dgm:pt modelId="{E9305D31-0ADB-43DA-BF66-6D9048D966E5}" type="pres">
      <dgm:prSet presAssocID="{CAFCDC79-7489-464A-B962-04C4E8F05887}" presName="hierChild4" presStyleCnt="0"/>
      <dgm:spPr/>
    </dgm:pt>
    <dgm:pt modelId="{F1059E13-2130-4887-8DBA-B024B45D45C3}" type="pres">
      <dgm:prSet presAssocID="{564AC3EC-D5DD-44CE-9FEF-A6AAE9A445E1}" presName="Name37" presStyleLbl="parChTrans1D4" presStyleIdx="5" presStyleCnt="10"/>
      <dgm:spPr/>
    </dgm:pt>
    <dgm:pt modelId="{03CD9932-CCB1-4A14-A807-9F23BD5B874D}" type="pres">
      <dgm:prSet presAssocID="{C26401E7-9AD1-4F13-8419-A8A818ABE23D}" presName="hierRoot2" presStyleCnt="0">
        <dgm:presLayoutVars>
          <dgm:hierBranch val="init"/>
        </dgm:presLayoutVars>
      </dgm:prSet>
      <dgm:spPr/>
    </dgm:pt>
    <dgm:pt modelId="{08DCDE49-8CDB-4D0E-994D-1D37CB359744}" type="pres">
      <dgm:prSet presAssocID="{C26401E7-9AD1-4F13-8419-A8A818ABE23D}" presName="rootComposite" presStyleCnt="0"/>
      <dgm:spPr/>
    </dgm:pt>
    <dgm:pt modelId="{2C7A6FBC-03F2-4937-9FBB-8C4D2F8F7BDC}" type="pres">
      <dgm:prSet presAssocID="{C26401E7-9AD1-4F13-8419-A8A818ABE23D}" presName="rootText" presStyleLbl="node4" presStyleIdx="5" presStyleCnt="10">
        <dgm:presLayoutVars>
          <dgm:chPref val="3"/>
        </dgm:presLayoutVars>
      </dgm:prSet>
      <dgm:spPr/>
    </dgm:pt>
    <dgm:pt modelId="{9017B608-98A5-46B0-B826-9B4177752E7B}" type="pres">
      <dgm:prSet presAssocID="{C26401E7-9AD1-4F13-8419-A8A818ABE23D}" presName="rootConnector" presStyleLbl="node4" presStyleIdx="5" presStyleCnt="10"/>
      <dgm:spPr/>
    </dgm:pt>
    <dgm:pt modelId="{988446CE-9E9C-4441-AACF-F9B1F075595C}" type="pres">
      <dgm:prSet presAssocID="{C26401E7-9AD1-4F13-8419-A8A818ABE23D}" presName="hierChild4" presStyleCnt="0"/>
      <dgm:spPr/>
    </dgm:pt>
    <dgm:pt modelId="{F7111012-0264-4472-9A39-5EAA709BF7C5}" type="pres">
      <dgm:prSet presAssocID="{C26401E7-9AD1-4F13-8419-A8A818ABE23D}" presName="hierChild5" presStyleCnt="0"/>
      <dgm:spPr/>
    </dgm:pt>
    <dgm:pt modelId="{DDD1EC6B-BF67-4A18-BDF9-4D619E5D6B66}" type="pres">
      <dgm:prSet presAssocID="{CAFCDC79-7489-464A-B962-04C4E8F05887}" presName="hierChild5" presStyleCnt="0"/>
      <dgm:spPr/>
    </dgm:pt>
    <dgm:pt modelId="{401F69F8-B5F9-465D-A3AE-29BFECACF0D6}" type="pres">
      <dgm:prSet presAssocID="{75908ADD-1CC0-4A1D-87CD-E764F57C3245}" presName="hierChild5" presStyleCnt="0"/>
      <dgm:spPr/>
    </dgm:pt>
    <dgm:pt modelId="{62534BEE-D118-487D-8DEE-D39E240F3EBF}" type="pres">
      <dgm:prSet presAssocID="{8D5640C1-AEFA-4768-A04B-861B2D79092B}" presName="Name37" presStyleLbl="parChTrans1D3" presStyleIdx="4" presStyleCnt="7"/>
      <dgm:spPr/>
    </dgm:pt>
    <dgm:pt modelId="{0FE1C73B-4EB2-4038-BB2E-AF03AAD6DAF8}" type="pres">
      <dgm:prSet presAssocID="{6545A474-1A9F-4619-B9CD-5D9A410C4CD3}" presName="hierRoot2" presStyleCnt="0">
        <dgm:presLayoutVars>
          <dgm:hierBranch val="init"/>
        </dgm:presLayoutVars>
      </dgm:prSet>
      <dgm:spPr/>
    </dgm:pt>
    <dgm:pt modelId="{EA8B34FA-0CB5-464B-BBFA-BD17824F00EB}" type="pres">
      <dgm:prSet presAssocID="{6545A474-1A9F-4619-B9CD-5D9A410C4CD3}" presName="rootComposite" presStyleCnt="0"/>
      <dgm:spPr/>
    </dgm:pt>
    <dgm:pt modelId="{D0145FE7-6BE8-48A4-A034-8228EBF5B9E3}" type="pres">
      <dgm:prSet presAssocID="{6545A474-1A9F-4619-B9CD-5D9A410C4CD3}" presName="rootText" presStyleLbl="node3" presStyleIdx="4" presStyleCnt="7">
        <dgm:presLayoutVars>
          <dgm:chPref val="3"/>
        </dgm:presLayoutVars>
      </dgm:prSet>
      <dgm:spPr/>
    </dgm:pt>
    <dgm:pt modelId="{A320706E-5B57-496C-AE94-0ACD5C9D889A}" type="pres">
      <dgm:prSet presAssocID="{6545A474-1A9F-4619-B9CD-5D9A410C4CD3}" presName="rootConnector" presStyleLbl="node3" presStyleIdx="4" presStyleCnt="7"/>
      <dgm:spPr/>
    </dgm:pt>
    <dgm:pt modelId="{CC6C3033-D40B-4CF3-9A93-FD8580879B59}" type="pres">
      <dgm:prSet presAssocID="{6545A474-1A9F-4619-B9CD-5D9A410C4CD3}" presName="hierChild4" presStyleCnt="0"/>
      <dgm:spPr/>
    </dgm:pt>
    <dgm:pt modelId="{2FBA9996-49AC-498D-9277-21376733E969}" type="pres">
      <dgm:prSet presAssocID="{7CE9F7E4-DB31-4E77-AC94-548626C061F4}" presName="Name37" presStyleLbl="parChTrans1D4" presStyleIdx="6" presStyleCnt="10"/>
      <dgm:spPr/>
    </dgm:pt>
    <dgm:pt modelId="{4EACC507-6A38-4C75-B016-9BCB4348F65E}" type="pres">
      <dgm:prSet presAssocID="{11BD4636-4532-4571-93DD-0130F47EC25A}" presName="hierRoot2" presStyleCnt="0">
        <dgm:presLayoutVars>
          <dgm:hierBranch val="init"/>
        </dgm:presLayoutVars>
      </dgm:prSet>
      <dgm:spPr/>
    </dgm:pt>
    <dgm:pt modelId="{A74C35CF-85CE-45A5-AAF9-9B0B4791CEA0}" type="pres">
      <dgm:prSet presAssocID="{11BD4636-4532-4571-93DD-0130F47EC25A}" presName="rootComposite" presStyleCnt="0"/>
      <dgm:spPr/>
    </dgm:pt>
    <dgm:pt modelId="{E44E8950-B677-4543-8107-ADD3D8A6029A}" type="pres">
      <dgm:prSet presAssocID="{11BD4636-4532-4571-93DD-0130F47EC25A}" presName="rootText" presStyleLbl="node4" presStyleIdx="6" presStyleCnt="10">
        <dgm:presLayoutVars>
          <dgm:chPref val="3"/>
        </dgm:presLayoutVars>
      </dgm:prSet>
      <dgm:spPr/>
    </dgm:pt>
    <dgm:pt modelId="{E41599D3-0DC4-4226-AAA7-7B84B85D1DE4}" type="pres">
      <dgm:prSet presAssocID="{11BD4636-4532-4571-93DD-0130F47EC25A}" presName="rootConnector" presStyleLbl="node4" presStyleIdx="6" presStyleCnt="10"/>
      <dgm:spPr/>
    </dgm:pt>
    <dgm:pt modelId="{542FB6BD-9291-48C6-84D2-BDAE47752B9F}" type="pres">
      <dgm:prSet presAssocID="{11BD4636-4532-4571-93DD-0130F47EC25A}" presName="hierChild4" presStyleCnt="0"/>
      <dgm:spPr/>
    </dgm:pt>
    <dgm:pt modelId="{8B6E86EF-2CEB-4B4E-A788-13C4C54884C4}" type="pres">
      <dgm:prSet presAssocID="{11BD4636-4532-4571-93DD-0130F47EC25A}" presName="hierChild5" presStyleCnt="0"/>
      <dgm:spPr/>
    </dgm:pt>
    <dgm:pt modelId="{89FA6EAF-029A-4820-84A1-95127E5FA6CD}" type="pres">
      <dgm:prSet presAssocID="{6545A474-1A9F-4619-B9CD-5D9A410C4CD3}" presName="hierChild5" presStyleCnt="0"/>
      <dgm:spPr/>
    </dgm:pt>
    <dgm:pt modelId="{49823D94-E758-4A72-9575-E85F7E3EB544}" type="pres">
      <dgm:prSet presAssocID="{167F495F-5F46-4BAA-91E4-118D75F0F542}" presName="hierChild5" presStyleCnt="0"/>
      <dgm:spPr/>
    </dgm:pt>
    <dgm:pt modelId="{C648A432-FF1A-42A6-8651-041331CBD3FE}" type="pres">
      <dgm:prSet presAssocID="{A81AD8EA-93AC-44C2-9400-15534490C23B}" presName="Name37" presStyleLbl="parChTrans1D2" presStyleIdx="2" presStyleCnt="3"/>
      <dgm:spPr/>
    </dgm:pt>
    <dgm:pt modelId="{D61546CC-1303-4596-9E7E-19F42AB5F0E7}" type="pres">
      <dgm:prSet presAssocID="{3C3258CE-671D-4B96-B9AD-6DFF63220980}" presName="hierRoot2" presStyleCnt="0">
        <dgm:presLayoutVars>
          <dgm:hierBranch val="init"/>
        </dgm:presLayoutVars>
      </dgm:prSet>
      <dgm:spPr/>
    </dgm:pt>
    <dgm:pt modelId="{7935B57A-C43C-4154-BC0A-EFF570F737B2}" type="pres">
      <dgm:prSet presAssocID="{3C3258CE-671D-4B96-B9AD-6DFF63220980}" presName="rootComposite" presStyleCnt="0"/>
      <dgm:spPr/>
    </dgm:pt>
    <dgm:pt modelId="{DBFDDCC8-4878-4299-832C-0DD301280A35}" type="pres">
      <dgm:prSet presAssocID="{3C3258CE-671D-4B96-B9AD-6DFF63220980}" presName="rootText" presStyleLbl="node2" presStyleIdx="2" presStyleCnt="3">
        <dgm:presLayoutVars>
          <dgm:chPref val="3"/>
        </dgm:presLayoutVars>
      </dgm:prSet>
      <dgm:spPr/>
    </dgm:pt>
    <dgm:pt modelId="{749364ED-9100-4E9F-B034-322D975E6273}" type="pres">
      <dgm:prSet presAssocID="{3C3258CE-671D-4B96-B9AD-6DFF63220980}" presName="rootConnector" presStyleLbl="node2" presStyleIdx="2" presStyleCnt="3"/>
      <dgm:spPr/>
    </dgm:pt>
    <dgm:pt modelId="{9B2DD848-BF17-48C9-8D41-99D412FB4BFC}" type="pres">
      <dgm:prSet presAssocID="{3C3258CE-671D-4B96-B9AD-6DFF63220980}" presName="hierChild4" presStyleCnt="0"/>
      <dgm:spPr/>
    </dgm:pt>
    <dgm:pt modelId="{A23DBEC1-89C9-4BFB-A2E2-C94151A32F73}" type="pres">
      <dgm:prSet presAssocID="{A54393B6-23D6-40C7-8375-697FD977FD02}" presName="Name37" presStyleLbl="parChTrans1D3" presStyleIdx="5" presStyleCnt="7"/>
      <dgm:spPr/>
    </dgm:pt>
    <dgm:pt modelId="{899EC6D5-ECD9-4A3E-9BDF-6F39FC58D18A}" type="pres">
      <dgm:prSet presAssocID="{E4582B09-DDB7-477A-A38E-007B7A0D59FF}" presName="hierRoot2" presStyleCnt="0">
        <dgm:presLayoutVars>
          <dgm:hierBranch val="init"/>
        </dgm:presLayoutVars>
      </dgm:prSet>
      <dgm:spPr/>
    </dgm:pt>
    <dgm:pt modelId="{0936BE91-3D69-4EFB-AD32-83F1E6B6979F}" type="pres">
      <dgm:prSet presAssocID="{E4582B09-DDB7-477A-A38E-007B7A0D59FF}" presName="rootComposite" presStyleCnt="0"/>
      <dgm:spPr/>
    </dgm:pt>
    <dgm:pt modelId="{43754A51-DD79-4C08-A70A-0FB55F3BAAEE}" type="pres">
      <dgm:prSet presAssocID="{E4582B09-DDB7-477A-A38E-007B7A0D59FF}" presName="rootText" presStyleLbl="node3" presStyleIdx="5" presStyleCnt="7">
        <dgm:presLayoutVars>
          <dgm:chPref val="3"/>
        </dgm:presLayoutVars>
      </dgm:prSet>
      <dgm:spPr/>
    </dgm:pt>
    <dgm:pt modelId="{893D0B9A-4A39-4FD6-B0AC-C7EE20FA98FD}" type="pres">
      <dgm:prSet presAssocID="{E4582B09-DDB7-477A-A38E-007B7A0D59FF}" presName="rootConnector" presStyleLbl="node3" presStyleIdx="5" presStyleCnt="7"/>
      <dgm:spPr/>
    </dgm:pt>
    <dgm:pt modelId="{579D97D0-B0CC-4C80-A39D-EEF09BAAD98E}" type="pres">
      <dgm:prSet presAssocID="{E4582B09-DDB7-477A-A38E-007B7A0D59FF}" presName="hierChild4" presStyleCnt="0"/>
      <dgm:spPr/>
    </dgm:pt>
    <dgm:pt modelId="{79CCA086-ABF5-429B-A5A5-E27BB2AD260B}" type="pres">
      <dgm:prSet presAssocID="{0E3FCF83-6D6D-4893-8448-078B7A1F298D}" presName="Name37" presStyleLbl="parChTrans1D4" presStyleIdx="7" presStyleCnt="10"/>
      <dgm:spPr/>
    </dgm:pt>
    <dgm:pt modelId="{B983B9E5-0430-4900-80F7-8552EED81D04}" type="pres">
      <dgm:prSet presAssocID="{03445026-69AE-43F9-BB53-692C84472681}" presName="hierRoot2" presStyleCnt="0">
        <dgm:presLayoutVars>
          <dgm:hierBranch val="init"/>
        </dgm:presLayoutVars>
      </dgm:prSet>
      <dgm:spPr/>
    </dgm:pt>
    <dgm:pt modelId="{5F4B4A73-4A04-46CC-AFCD-951F1E78C92C}" type="pres">
      <dgm:prSet presAssocID="{03445026-69AE-43F9-BB53-692C84472681}" presName="rootComposite" presStyleCnt="0"/>
      <dgm:spPr/>
    </dgm:pt>
    <dgm:pt modelId="{8C23E8EB-AFAC-4C2B-967A-D0728B2BDC7A}" type="pres">
      <dgm:prSet presAssocID="{03445026-69AE-43F9-BB53-692C84472681}" presName="rootText" presStyleLbl="node4" presStyleIdx="7" presStyleCnt="10">
        <dgm:presLayoutVars>
          <dgm:chPref val="3"/>
        </dgm:presLayoutVars>
      </dgm:prSet>
      <dgm:spPr/>
    </dgm:pt>
    <dgm:pt modelId="{20493BCD-4C66-4DC6-A938-B19076EA61B7}" type="pres">
      <dgm:prSet presAssocID="{03445026-69AE-43F9-BB53-692C84472681}" presName="rootConnector" presStyleLbl="node4" presStyleIdx="7" presStyleCnt="10"/>
      <dgm:spPr/>
    </dgm:pt>
    <dgm:pt modelId="{9A1AE964-364C-487F-A663-64402009722D}" type="pres">
      <dgm:prSet presAssocID="{03445026-69AE-43F9-BB53-692C84472681}" presName="hierChild4" presStyleCnt="0"/>
      <dgm:spPr/>
    </dgm:pt>
    <dgm:pt modelId="{FAA99C54-8DB0-4846-B449-88080CA1F78B}" type="pres">
      <dgm:prSet presAssocID="{03445026-69AE-43F9-BB53-692C84472681}" presName="hierChild5" presStyleCnt="0"/>
      <dgm:spPr/>
    </dgm:pt>
    <dgm:pt modelId="{D0D1577D-C0FD-4CCA-A719-3452CF6B9320}" type="pres">
      <dgm:prSet presAssocID="{E4582B09-DDB7-477A-A38E-007B7A0D59FF}" presName="hierChild5" presStyleCnt="0"/>
      <dgm:spPr/>
    </dgm:pt>
    <dgm:pt modelId="{80D7FA0D-3BA2-4BC3-BD4B-879F81B58372}" type="pres">
      <dgm:prSet presAssocID="{176C36A5-600C-421C-8C45-C32729449710}" presName="Name37" presStyleLbl="parChTrans1D3" presStyleIdx="6" presStyleCnt="7"/>
      <dgm:spPr/>
    </dgm:pt>
    <dgm:pt modelId="{ECAF9FF0-70E2-44E1-A4BF-6C32C9503656}" type="pres">
      <dgm:prSet presAssocID="{DFD71FBE-FAEE-4771-A1DA-C15E9889530F}" presName="hierRoot2" presStyleCnt="0">
        <dgm:presLayoutVars>
          <dgm:hierBranch val="init"/>
        </dgm:presLayoutVars>
      </dgm:prSet>
      <dgm:spPr/>
    </dgm:pt>
    <dgm:pt modelId="{64A57DB5-F15A-48F3-9E1C-853A92E1E34B}" type="pres">
      <dgm:prSet presAssocID="{DFD71FBE-FAEE-4771-A1DA-C15E9889530F}" presName="rootComposite" presStyleCnt="0"/>
      <dgm:spPr/>
    </dgm:pt>
    <dgm:pt modelId="{6A1897EE-1304-4BB2-93E7-A7A173B2CC71}" type="pres">
      <dgm:prSet presAssocID="{DFD71FBE-FAEE-4771-A1DA-C15E9889530F}" presName="rootText" presStyleLbl="node3" presStyleIdx="6" presStyleCnt="7">
        <dgm:presLayoutVars>
          <dgm:chPref val="3"/>
        </dgm:presLayoutVars>
      </dgm:prSet>
      <dgm:spPr/>
    </dgm:pt>
    <dgm:pt modelId="{5C1A67F8-1410-4646-9929-B409B9A868DE}" type="pres">
      <dgm:prSet presAssocID="{DFD71FBE-FAEE-4771-A1DA-C15E9889530F}" presName="rootConnector" presStyleLbl="node3" presStyleIdx="6" presStyleCnt="7"/>
      <dgm:spPr/>
    </dgm:pt>
    <dgm:pt modelId="{7D9C7F7F-A9D8-4548-B443-AED372BC1F4A}" type="pres">
      <dgm:prSet presAssocID="{DFD71FBE-FAEE-4771-A1DA-C15E9889530F}" presName="hierChild4" presStyleCnt="0"/>
      <dgm:spPr/>
    </dgm:pt>
    <dgm:pt modelId="{F946BCF0-B168-463D-91F6-1BC781D16220}" type="pres">
      <dgm:prSet presAssocID="{2C8AC23B-1387-4636-A27B-DC1E6D6904BE}" presName="Name37" presStyleLbl="parChTrans1D4" presStyleIdx="8" presStyleCnt="10"/>
      <dgm:spPr/>
    </dgm:pt>
    <dgm:pt modelId="{43B09537-15F1-4664-AEE4-2B8C8D94D165}" type="pres">
      <dgm:prSet presAssocID="{FFA41D10-2AB9-41C5-8DC6-E3109E7934F9}" presName="hierRoot2" presStyleCnt="0">
        <dgm:presLayoutVars>
          <dgm:hierBranch val="init"/>
        </dgm:presLayoutVars>
      </dgm:prSet>
      <dgm:spPr/>
    </dgm:pt>
    <dgm:pt modelId="{178DCB56-CD4B-42D2-BEC6-AB689C35BD41}" type="pres">
      <dgm:prSet presAssocID="{FFA41D10-2AB9-41C5-8DC6-E3109E7934F9}" presName="rootComposite" presStyleCnt="0"/>
      <dgm:spPr/>
    </dgm:pt>
    <dgm:pt modelId="{ABE1DFD6-2422-4AF3-9C47-07D4FE72A99E}" type="pres">
      <dgm:prSet presAssocID="{FFA41D10-2AB9-41C5-8DC6-E3109E7934F9}" presName="rootText" presStyleLbl="node4" presStyleIdx="8" presStyleCnt="10">
        <dgm:presLayoutVars>
          <dgm:chPref val="3"/>
        </dgm:presLayoutVars>
      </dgm:prSet>
      <dgm:spPr/>
    </dgm:pt>
    <dgm:pt modelId="{0F9DC243-DA17-4E7E-9822-526C2FDBC145}" type="pres">
      <dgm:prSet presAssocID="{FFA41D10-2AB9-41C5-8DC6-E3109E7934F9}" presName="rootConnector" presStyleLbl="node4" presStyleIdx="8" presStyleCnt="10"/>
      <dgm:spPr/>
    </dgm:pt>
    <dgm:pt modelId="{4649334E-113C-4175-9233-11ABECD2A763}" type="pres">
      <dgm:prSet presAssocID="{FFA41D10-2AB9-41C5-8DC6-E3109E7934F9}" presName="hierChild4" presStyleCnt="0"/>
      <dgm:spPr/>
    </dgm:pt>
    <dgm:pt modelId="{7F33BC96-1309-4068-B48E-3FBB92F7A4BE}" type="pres">
      <dgm:prSet presAssocID="{FFA41D10-2AB9-41C5-8DC6-E3109E7934F9}" presName="hierChild5" presStyleCnt="0"/>
      <dgm:spPr/>
    </dgm:pt>
    <dgm:pt modelId="{1EEF7742-4379-4BA0-9457-44F5C0CD4C46}" type="pres">
      <dgm:prSet presAssocID="{C7F3C3CD-D0FA-4683-8E14-F94308718CEF}" presName="Name37" presStyleLbl="parChTrans1D4" presStyleIdx="9" presStyleCnt="10"/>
      <dgm:spPr/>
    </dgm:pt>
    <dgm:pt modelId="{8FA137B0-B91D-4ED9-8DD7-CD2C33DD4AEA}" type="pres">
      <dgm:prSet presAssocID="{34B420FC-84CF-4632-91D4-8D172022A1B8}" presName="hierRoot2" presStyleCnt="0">
        <dgm:presLayoutVars>
          <dgm:hierBranch val="init"/>
        </dgm:presLayoutVars>
      </dgm:prSet>
      <dgm:spPr/>
    </dgm:pt>
    <dgm:pt modelId="{D1FEF544-0132-46F2-A453-A995B71C57BF}" type="pres">
      <dgm:prSet presAssocID="{34B420FC-84CF-4632-91D4-8D172022A1B8}" presName="rootComposite" presStyleCnt="0"/>
      <dgm:spPr/>
    </dgm:pt>
    <dgm:pt modelId="{0672E7E9-5068-406E-88F3-7980ABDE4A1C}" type="pres">
      <dgm:prSet presAssocID="{34B420FC-84CF-4632-91D4-8D172022A1B8}" presName="rootText" presStyleLbl="node4" presStyleIdx="9" presStyleCnt="10">
        <dgm:presLayoutVars>
          <dgm:chPref val="3"/>
        </dgm:presLayoutVars>
      </dgm:prSet>
      <dgm:spPr/>
    </dgm:pt>
    <dgm:pt modelId="{D82B6807-6F47-4FD9-BFBD-8FCFB107F37D}" type="pres">
      <dgm:prSet presAssocID="{34B420FC-84CF-4632-91D4-8D172022A1B8}" presName="rootConnector" presStyleLbl="node4" presStyleIdx="9" presStyleCnt="10"/>
      <dgm:spPr/>
    </dgm:pt>
    <dgm:pt modelId="{A2925233-267E-42F5-8BB5-64B9708B0C68}" type="pres">
      <dgm:prSet presAssocID="{34B420FC-84CF-4632-91D4-8D172022A1B8}" presName="hierChild4" presStyleCnt="0"/>
      <dgm:spPr/>
    </dgm:pt>
    <dgm:pt modelId="{48B4BDFE-79A8-44C7-B96A-17F0E7744185}" type="pres">
      <dgm:prSet presAssocID="{34B420FC-84CF-4632-91D4-8D172022A1B8}" presName="hierChild5" presStyleCnt="0"/>
      <dgm:spPr/>
    </dgm:pt>
    <dgm:pt modelId="{531A5B1F-8181-4270-894F-B391C65957AB}" type="pres">
      <dgm:prSet presAssocID="{DFD71FBE-FAEE-4771-A1DA-C15E9889530F}" presName="hierChild5" presStyleCnt="0"/>
      <dgm:spPr/>
    </dgm:pt>
    <dgm:pt modelId="{21021FA5-489B-42CD-A9DE-F9542ED80D69}" type="pres">
      <dgm:prSet presAssocID="{3C3258CE-671D-4B96-B9AD-6DFF63220980}" presName="hierChild5" presStyleCnt="0"/>
      <dgm:spPr/>
    </dgm:pt>
    <dgm:pt modelId="{DE7B5BB5-2EFA-4793-95C0-5FB230F39FC0}" type="pres">
      <dgm:prSet presAssocID="{41833D52-A3F7-47C3-802E-B3BA2F41F750}" presName="hierChild3" presStyleCnt="0"/>
      <dgm:spPr/>
    </dgm:pt>
  </dgm:ptLst>
  <dgm:cxnLst>
    <dgm:cxn modelId="{C4E6A304-0648-487B-98B1-E4A13DF5D474}" type="presOf" srcId="{98722E6C-5B8E-44EE-BEE6-3C3874191A0F}" destId="{D6D31BD0-9254-4C8A-BA64-2AFBCD4FE06E}" srcOrd="0" destOrd="0" presId="urn:microsoft.com/office/officeart/2005/8/layout/orgChart1"/>
    <dgm:cxn modelId="{AA5ED709-585D-46EE-AC52-FAE0BE39F78C}" type="presOf" srcId="{CAFCDC79-7489-464A-B962-04C4E8F05887}" destId="{19296C32-E52E-4F34-82AE-361211066242}" srcOrd="1" destOrd="0" presId="urn:microsoft.com/office/officeart/2005/8/layout/orgChart1"/>
    <dgm:cxn modelId="{809CA10C-FD06-459D-9534-8FBA3C8BF62B}" type="presOf" srcId="{63FF969B-0203-4AD3-BD9A-2A1DCFAD3497}" destId="{3E81FCA6-0359-46E8-B594-632B30DC657F}" srcOrd="0" destOrd="0" presId="urn:microsoft.com/office/officeart/2005/8/layout/orgChart1"/>
    <dgm:cxn modelId="{D5DCDA0F-31C2-4FEC-9B34-40F307057359}" type="presOf" srcId="{11BD4636-4532-4571-93DD-0130F47EC25A}" destId="{E41599D3-0DC4-4226-AAA7-7B84B85D1DE4}" srcOrd="1" destOrd="0" presId="urn:microsoft.com/office/officeart/2005/8/layout/orgChart1"/>
    <dgm:cxn modelId="{FDAB6E14-0B86-4399-88F2-439700E4F2A4}" type="presOf" srcId="{E4582B09-DDB7-477A-A38E-007B7A0D59FF}" destId="{43754A51-DD79-4C08-A70A-0FB55F3BAAEE}" srcOrd="0" destOrd="0" presId="urn:microsoft.com/office/officeart/2005/8/layout/orgChart1"/>
    <dgm:cxn modelId="{8C2FDC15-AE27-47A2-ADC9-0D6C1A8E815C}" type="presOf" srcId="{DFD71FBE-FAEE-4771-A1DA-C15E9889530F}" destId="{5C1A67F8-1410-4646-9929-B409B9A868DE}" srcOrd="1" destOrd="0" presId="urn:microsoft.com/office/officeart/2005/8/layout/orgChart1"/>
    <dgm:cxn modelId="{0938801C-7264-4165-839F-62776089B137}" type="presOf" srcId="{8865A41F-D5C8-4ECB-96F1-8840BDFD901E}" destId="{53E19C74-CDC3-4B4E-8A1C-D7A586855E94}" srcOrd="0" destOrd="0" presId="urn:microsoft.com/office/officeart/2005/8/layout/orgChart1"/>
    <dgm:cxn modelId="{F1878A1F-BC1A-49D6-AD9C-8B9F2A267F5A}" type="presOf" srcId="{53BB2137-7789-47AD-AF87-C02AFE6F577A}" destId="{177B5A4D-6D63-4347-A4D5-24470BE14EE0}" srcOrd="0" destOrd="0" presId="urn:microsoft.com/office/officeart/2005/8/layout/orgChart1"/>
    <dgm:cxn modelId="{0A9D0728-29BB-4C88-A565-0E7C2330FC79}" srcId="{75908ADD-1CC0-4A1D-87CD-E764F57C3245}" destId="{63FF969B-0203-4AD3-BD9A-2A1DCFAD3497}" srcOrd="1" destOrd="0" parTransId="{48F6738B-C7C0-40C7-9C7F-93C8B00BCC11}" sibTransId="{B5466568-2B92-46BF-A2B9-E68B44B05003}"/>
    <dgm:cxn modelId="{C1071528-1C04-41CA-96A8-2C6A77D095C8}" type="presOf" srcId="{167F495F-5F46-4BAA-91E4-118D75F0F542}" destId="{9FC70A7D-11D2-43FD-A1C2-657D3BC46AE8}" srcOrd="0" destOrd="0" presId="urn:microsoft.com/office/officeart/2005/8/layout/orgChart1"/>
    <dgm:cxn modelId="{525A8E28-609E-4266-A659-C94C5F5A41A1}" type="presOf" srcId="{34B420FC-84CF-4632-91D4-8D172022A1B8}" destId="{D82B6807-6F47-4FD9-BFBD-8FCFB107F37D}" srcOrd="1" destOrd="0" presId="urn:microsoft.com/office/officeart/2005/8/layout/orgChart1"/>
    <dgm:cxn modelId="{9BE3872A-4611-4DC6-906C-1D3E86137D65}" type="presOf" srcId="{2543A73F-75BC-41A7-ADEF-DC3FF97840A6}" destId="{13C71813-BD89-4F77-BEEB-2160D476EC2F}" srcOrd="0" destOrd="0" presId="urn:microsoft.com/office/officeart/2005/8/layout/orgChart1"/>
    <dgm:cxn modelId="{4D145F2F-4A87-46E2-BBA1-199D9C5EBEF1}" type="presOf" srcId="{75908ADD-1CC0-4A1D-87CD-E764F57C3245}" destId="{DE8142D8-D8AE-4042-95F8-46DEA7A9B56E}" srcOrd="1" destOrd="0" presId="urn:microsoft.com/office/officeart/2005/8/layout/orgChart1"/>
    <dgm:cxn modelId="{94E7B631-409D-45CF-9425-80377FE3C9C7}" srcId="{75908ADD-1CC0-4A1D-87CD-E764F57C3245}" destId="{8865A41F-D5C8-4ECB-96F1-8840BDFD901E}" srcOrd="0" destOrd="0" parTransId="{53BB2137-7789-47AD-AF87-C02AFE6F577A}" sibTransId="{E4EF86CF-2C90-4CB9-90EF-04578AFDB630}"/>
    <dgm:cxn modelId="{DE1FCC33-2A38-44CB-8AE0-9B22E3D06295}" type="presOf" srcId="{C4C64203-4BDD-4E7D-82D0-9329BFDF1811}" destId="{225837FA-82E4-45C2-A442-1F4DFB726DF0}" srcOrd="0" destOrd="0" presId="urn:microsoft.com/office/officeart/2005/8/layout/orgChart1"/>
    <dgm:cxn modelId="{DDEEA634-AB13-405A-96C3-EAF01996967B}" srcId="{3C3258CE-671D-4B96-B9AD-6DFF63220980}" destId="{DFD71FBE-FAEE-4771-A1DA-C15E9889530F}" srcOrd="1" destOrd="0" parTransId="{176C36A5-600C-421C-8C45-C32729449710}" sibTransId="{9ED711D9-46AF-47C1-8781-1987C86D2B7D}"/>
    <dgm:cxn modelId="{5F136235-2D92-4ED5-A2BE-A805F2942EF5}" srcId="{167F495F-5F46-4BAA-91E4-118D75F0F542}" destId="{6545A474-1A9F-4619-B9CD-5D9A410C4CD3}" srcOrd="2" destOrd="0" parTransId="{8D5640C1-AEFA-4768-A04B-861B2D79092B}" sibTransId="{B538A3CA-D1C7-40B4-9C1E-D1DAE2D5EEB9}"/>
    <dgm:cxn modelId="{8AEFDD35-EFA1-4A58-BF98-1A29C4BB1467}" type="presOf" srcId="{EC230F07-F1EA-4BF1-86C3-C626F68A2819}" destId="{35AB3599-A885-4DFC-9CEE-CA43101FC617}" srcOrd="0" destOrd="0" presId="urn:microsoft.com/office/officeart/2005/8/layout/orgChart1"/>
    <dgm:cxn modelId="{ED7A8D3C-CF90-4E78-B5D4-14686F93FBA7}" type="presOf" srcId="{B7C0D003-35ED-47E2-861F-A0AD0D744CA0}" destId="{E1D0ACAC-75E2-44D0-BD63-6BCBE2933133}" srcOrd="0" destOrd="0" presId="urn:microsoft.com/office/officeart/2005/8/layout/orgChart1"/>
    <dgm:cxn modelId="{93CD863E-3725-42CA-91B4-28E28C6A907A}" type="presOf" srcId="{C5DE3B33-E07E-45DC-ABF5-02F7BD7D31BC}" destId="{4FF73082-D7DF-4BA9-A360-04A98BEF0520}" srcOrd="0" destOrd="0" presId="urn:microsoft.com/office/officeart/2005/8/layout/orgChart1"/>
    <dgm:cxn modelId="{61A8F43F-73EA-49C5-819C-EEB7C399995A}" type="presOf" srcId="{4CAF493C-1B21-459D-B2DE-467EEC5D273F}" destId="{4E4762CD-86C3-4500-8B7A-14B72F8CD166}" srcOrd="1" destOrd="0" presId="urn:microsoft.com/office/officeart/2005/8/layout/orgChart1"/>
    <dgm:cxn modelId="{6B56155C-06C7-4A47-AA30-40BCEA41A6C1}" srcId="{6545A474-1A9F-4619-B9CD-5D9A410C4CD3}" destId="{11BD4636-4532-4571-93DD-0130F47EC25A}" srcOrd="0" destOrd="0" parTransId="{7CE9F7E4-DB31-4E77-AC94-548626C061F4}" sibTransId="{87098379-3FC3-4695-A66C-E9642668486F}"/>
    <dgm:cxn modelId="{F84F745D-0BA6-4DA3-97E6-3A890717192E}" type="presOf" srcId="{B8FE18A3-E7F6-40DA-95B8-D7D07918FCDF}" destId="{E033F5AE-ADCA-40ED-888C-85B81CB3164E}" srcOrd="0" destOrd="0" presId="urn:microsoft.com/office/officeart/2005/8/layout/orgChart1"/>
    <dgm:cxn modelId="{A8A0AE5F-77FD-44EE-83A6-761340ED3F74}" type="presOf" srcId="{98722E6C-5B8E-44EE-BEE6-3C3874191A0F}" destId="{AA7FD283-7052-4B22-A928-1F2FDEA56C84}" srcOrd="1" destOrd="0" presId="urn:microsoft.com/office/officeart/2005/8/layout/orgChart1"/>
    <dgm:cxn modelId="{0F1EFF5F-2648-41CF-94C8-E43011535BE0}" srcId="{B8FE18A3-E7F6-40DA-95B8-D7D07918FCDF}" destId="{2543A73F-75BC-41A7-ADEF-DC3FF97840A6}" srcOrd="0" destOrd="0" parTransId="{B9F85480-DBC3-42B1-B1DA-6D3AFECADF40}" sibTransId="{ECF5A6A5-494A-4B17-A340-EC9C81B89F24}"/>
    <dgm:cxn modelId="{DDD56C60-99DB-4C83-A3BE-48DBEDC79760}" type="presOf" srcId="{B8FE18A3-E7F6-40DA-95B8-D7D07918FCDF}" destId="{8265EDA5-3DA6-4C67-B458-8DD386F6EBF6}" srcOrd="1" destOrd="0" presId="urn:microsoft.com/office/officeart/2005/8/layout/orgChart1"/>
    <dgm:cxn modelId="{BF150E41-E500-4FD6-AEF8-84358D2285C2}" type="presOf" srcId="{8D5640C1-AEFA-4768-A04B-861B2D79092B}" destId="{62534BEE-D118-487D-8DEE-D39E240F3EBF}" srcOrd="0" destOrd="0" presId="urn:microsoft.com/office/officeart/2005/8/layout/orgChart1"/>
    <dgm:cxn modelId="{C27E7065-DBFF-460F-8146-E956147B513F}" type="presOf" srcId="{A54393B6-23D6-40C7-8375-697FD977FD02}" destId="{A23DBEC1-89C9-4BFB-A2E2-C94151A32F73}" srcOrd="0" destOrd="0" presId="urn:microsoft.com/office/officeart/2005/8/layout/orgChart1"/>
    <dgm:cxn modelId="{EAFB2A47-BE4D-4AF3-9C15-FA1AE17A843B}" type="presOf" srcId="{B85ACF93-95F6-4EB4-8C76-119F387C725E}" destId="{A8CAD17F-56DB-404F-B9CD-2D404B55CAE3}" srcOrd="0" destOrd="0" presId="urn:microsoft.com/office/officeart/2005/8/layout/orgChart1"/>
    <dgm:cxn modelId="{31506868-3A47-4C9A-80BA-B0FCEE594992}" type="presOf" srcId="{BEDF19E1-7D19-4D21-B330-16C505EB0C61}" destId="{774B0F17-BA9D-441D-B0D7-1FE9F763396E}" srcOrd="0" destOrd="0" presId="urn:microsoft.com/office/officeart/2005/8/layout/orgChart1"/>
    <dgm:cxn modelId="{8E47D74A-993B-46C5-A256-FD20E0C6805F}" type="presOf" srcId="{DFD71FBE-FAEE-4771-A1DA-C15E9889530F}" destId="{6A1897EE-1304-4BB2-93E7-A7A173B2CC71}" srcOrd="0" destOrd="0" presId="urn:microsoft.com/office/officeart/2005/8/layout/orgChart1"/>
    <dgm:cxn modelId="{CB0ED74B-87F7-4202-8840-6244814CF2F7}" srcId="{75908ADD-1CC0-4A1D-87CD-E764F57C3245}" destId="{CAFCDC79-7489-464A-B962-04C4E8F05887}" srcOrd="2" destOrd="0" parTransId="{B85ACF93-95F6-4EB4-8C76-119F387C725E}" sibTransId="{0EA1C21C-D385-491A-91EB-C0868A64173B}"/>
    <dgm:cxn modelId="{96405150-C54F-457F-ACAD-3ABCD2D4B741}" type="presOf" srcId="{E4582B09-DDB7-477A-A38E-007B7A0D59FF}" destId="{893D0B9A-4A39-4FD6-B0AC-C7EE20FA98FD}" srcOrd="1" destOrd="0" presId="urn:microsoft.com/office/officeart/2005/8/layout/orgChart1"/>
    <dgm:cxn modelId="{53843D72-865D-4044-B9C0-267C0DD79CD5}" srcId="{41833D52-A3F7-47C3-802E-B3BA2F41F750}" destId="{B8FE18A3-E7F6-40DA-95B8-D7D07918FCDF}" srcOrd="0" destOrd="0" parTransId="{C4C64203-4BDD-4E7D-82D0-9329BFDF1811}" sibTransId="{61B283B8-71AC-4CFE-B4D1-F4093FE61C97}"/>
    <dgm:cxn modelId="{76815072-0C31-48BD-ACF5-41E8D43FCF39}" type="presOf" srcId="{03445026-69AE-43F9-BB53-692C84472681}" destId="{8C23E8EB-AFAC-4C2B-967A-D0728B2BDC7A}" srcOrd="0" destOrd="0" presId="urn:microsoft.com/office/officeart/2005/8/layout/orgChart1"/>
    <dgm:cxn modelId="{6E7AC853-7646-4312-BC76-183768D7A5DB}" type="presOf" srcId="{2543A73F-75BC-41A7-ADEF-DC3FF97840A6}" destId="{694D061D-71D3-4743-AF2C-9C8DDD41B0A6}" srcOrd="1" destOrd="0" presId="urn:microsoft.com/office/officeart/2005/8/layout/orgChart1"/>
    <dgm:cxn modelId="{6F337278-B560-4ACD-B3CB-8509F6AD5697}" type="presOf" srcId="{75908ADD-1CC0-4A1D-87CD-E764F57C3245}" destId="{1571CC9E-4805-4AB2-B184-E648F525E7E5}" srcOrd="0" destOrd="0" presId="urn:microsoft.com/office/officeart/2005/8/layout/orgChart1"/>
    <dgm:cxn modelId="{E7BDF858-340C-4971-9EB0-1D3309A6F3F8}" type="presOf" srcId="{03445026-69AE-43F9-BB53-692C84472681}" destId="{20493BCD-4C66-4DC6-A938-B19076EA61B7}" srcOrd="1" destOrd="0" presId="urn:microsoft.com/office/officeart/2005/8/layout/orgChart1"/>
    <dgm:cxn modelId="{F6F43C59-3A76-4569-ACB7-D99F3C1268F1}" type="presOf" srcId="{75680C17-8721-47EA-BCFA-1522F5890CA5}" destId="{DA428A16-3BF4-45E0-9E7E-1070F53FDD49}" srcOrd="0" destOrd="0" presId="urn:microsoft.com/office/officeart/2005/8/layout/orgChart1"/>
    <dgm:cxn modelId="{C4C6057E-944F-41E9-AE55-21FB6B38D66F}" srcId="{DFD71FBE-FAEE-4771-A1DA-C15E9889530F}" destId="{34B420FC-84CF-4632-91D4-8D172022A1B8}" srcOrd="1" destOrd="0" parTransId="{C7F3C3CD-D0FA-4683-8E14-F94308718CEF}" sibTransId="{40D80545-1BB8-4540-8CD6-1FC897142B3D}"/>
    <dgm:cxn modelId="{A338FB7E-99D7-43A0-9218-7611A519BEC4}" type="presOf" srcId="{680538F6-EB13-4055-AAB9-AF507B810F0D}" destId="{11FDCBAF-4689-4559-A11A-8A7F4A1421A4}" srcOrd="0" destOrd="0" presId="urn:microsoft.com/office/officeart/2005/8/layout/orgChart1"/>
    <dgm:cxn modelId="{4630C47F-5372-4741-AC76-B774423B5AB1}" type="presOf" srcId="{75680C17-8721-47EA-BCFA-1522F5890CA5}" destId="{EE4B0B16-B2FA-41B0-A405-039296C39157}" srcOrd="1" destOrd="0" presId="urn:microsoft.com/office/officeart/2005/8/layout/orgChart1"/>
    <dgm:cxn modelId="{FA1D2C81-07EF-4C3B-A1C4-A197D8B7D724}" type="presOf" srcId="{3C3258CE-671D-4B96-B9AD-6DFF63220980}" destId="{DBFDDCC8-4878-4299-832C-0DD301280A35}" srcOrd="0" destOrd="0" presId="urn:microsoft.com/office/officeart/2005/8/layout/orgChart1"/>
    <dgm:cxn modelId="{A5FF5E8B-9429-42ED-BBC8-EE51AE1E7F3D}" srcId="{167F495F-5F46-4BAA-91E4-118D75F0F542}" destId="{4CAF493C-1B21-459D-B2DE-467EEC5D273F}" srcOrd="0" destOrd="0" parTransId="{610CC52B-E01F-4B68-B026-330F338FFDB7}" sibTransId="{10B24960-BE9B-49DB-88F2-246A3220BB6D}"/>
    <dgm:cxn modelId="{69E8338D-CBEB-4FC5-87D1-3EC2A3E396BC}" type="presOf" srcId="{7CE9F7E4-DB31-4E77-AC94-548626C061F4}" destId="{2FBA9996-49AC-498D-9277-21376733E969}" srcOrd="0" destOrd="0" presId="urn:microsoft.com/office/officeart/2005/8/layout/orgChart1"/>
    <dgm:cxn modelId="{0AF5898D-5C31-4AC8-A066-E6B4B39EAC53}" type="presOf" srcId="{C26401E7-9AD1-4F13-8419-A8A818ABE23D}" destId="{9017B608-98A5-46B0-B826-9B4177752E7B}" srcOrd="1" destOrd="0" presId="urn:microsoft.com/office/officeart/2005/8/layout/orgChart1"/>
    <dgm:cxn modelId="{31336C92-1C6F-4AC0-84BC-8CA59048648C}" srcId="{4CAF493C-1B21-459D-B2DE-467EEC5D273F}" destId="{75680C17-8721-47EA-BCFA-1522F5890CA5}" srcOrd="0" destOrd="0" parTransId="{EC230F07-F1EA-4BF1-86C3-C626F68A2819}" sibTransId="{00118EC9-B260-4812-85F7-7ACC8D1EFC2C}"/>
    <dgm:cxn modelId="{7A59FAA0-B61F-43D1-AC40-007B988110F5}" type="presOf" srcId="{CAFCDC79-7489-464A-B962-04C4E8F05887}" destId="{E396F38F-7D48-421D-ADAE-046AB35E33FD}" srcOrd="0" destOrd="0" presId="urn:microsoft.com/office/officeart/2005/8/layout/orgChart1"/>
    <dgm:cxn modelId="{449F5EA5-D955-4BB9-BD2E-92F410EC4D6A}" type="presOf" srcId="{6545A474-1A9F-4619-B9CD-5D9A410C4CD3}" destId="{A320706E-5B57-496C-AE94-0ACD5C9D889A}" srcOrd="1" destOrd="0" presId="urn:microsoft.com/office/officeart/2005/8/layout/orgChart1"/>
    <dgm:cxn modelId="{034CF0A9-6FB7-4BEF-B8AB-C97E3ACCC536}" type="presOf" srcId="{4D3801FE-FD81-4E55-99AF-6B2FEA342C4D}" destId="{D7FE78EB-E11B-47E1-AFA2-D217EFC36C57}" srcOrd="0" destOrd="0" presId="urn:microsoft.com/office/officeart/2005/8/layout/orgChart1"/>
    <dgm:cxn modelId="{62EA15AA-37EC-4498-A42A-5DA9B81115D9}" srcId="{CAFCDC79-7489-464A-B962-04C4E8F05887}" destId="{C26401E7-9AD1-4F13-8419-A8A818ABE23D}" srcOrd="0" destOrd="0" parTransId="{564AC3EC-D5DD-44CE-9FEF-A6AAE9A445E1}" sibTransId="{9B0F4225-DEC8-48A9-A22D-2E4D2D1F5A2C}"/>
    <dgm:cxn modelId="{563430AA-147D-406C-8E0D-BB5031D5A3C1}" type="presOf" srcId="{610CC52B-E01F-4B68-B026-330F338FFDB7}" destId="{6B511D55-4CDE-4FBD-9B78-B87062E087B0}" srcOrd="0" destOrd="0" presId="urn:microsoft.com/office/officeart/2005/8/layout/orgChart1"/>
    <dgm:cxn modelId="{BF2EDDAB-CC3C-472A-90FB-B64E8EEB2B98}" type="presOf" srcId="{41833D52-A3F7-47C3-802E-B3BA2F41F750}" destId="{75EC3749-4E71-429B-A617-9B365D3A14B6}" srcOrd="0" destOrd="0" presId="urn:microsoft.com/office/officeart/2005/8/layout/orgChart1"/>
    <dgm:cxn modelId="{A236FCAC-F92A-4A26-A615-4C705E8EBE65}" srcId="{41833D52-A3F7-47C3-802E-B3BA2F41F750}" destId="{3C3258CE-671D-4B96-B9AD-6DFF63220980}" srcOrd="2" destOrd="0" parTransId="{A81AD8EA-93AC-44C2-9400-15534490C23B}" sibTransId="{1DDDAE98-A2C8-40DB-A05E-ED617CB41CE2}"/>
    <dgm:cxn modelId="{294439AE-C650-4F9C-ADAA-1889C85D376D}" type="presOf" srcId="{63FF969B-0203-4AD3-BD9A-2A1DCFAD3497}" destId="{1D405A17-85B1-4BC7-90DC-FADF0187A97B}" srcOrd="1" destOrd="0" presId="urn:microsoft.com/office/officeart/2005/8/layout/orgChart1"/>
    <dgm:cxn modelId="{38CB23B3-E6E2-436C-A105-40357EE082F0}" type="presOf" srcId="{176C36A5-600C-421C-8C45-C32729449710}" destId="{80D7FA0D-3BA2-4BC3-BD4B-879F81B58372}" srcOrd="0" destOrd="0" presId="urn:microsoft.com/office/officeart/2005/8/layout/orgChart1"/>
    <dgm:cxn modelId="{BEB236B3-30DD-44DC-8B07-E79324509FD1}" srcId="{4D3801FE-FD81-4E55-99AF-6B2FEA342C4D}" destId="{41833D52-A3F7-47C3-802E-B3BA2F41F750}" srcOrd="0" destOrd="0" parTransId="{8F82E1DA-5CF9-4B78-A4D0-AC6CB419F4BF}" sibTransId="{05DA9F8B-AB87-4D06-836D-0E3CD3CC6898}"/>
    <dgm:cxn modelId="{2D7751B8-F085-428C-A393-85AA253B0B43}" srcId="{2543A73F-75BC-41A7-ADEF-DC3FF97840A6}" destId="{98722E6C-5B8E-44EE-BEE6-3C3874191A0F}" srcOrd="0" destOrd="0" parTransId="{680538F6-EB13-4055-AAB9-AF507B810F0D}" sibTransId="{1B53819B-C35F-4152-9758-B80F47521F85}"/>
    <dgm:cxn modelId="{C8DA3BB9-E03F-45BD-A367-4CEE901A92CB}" type="presOf" srcId="{41833D52-A3F7-47C3-802E-B3BA2F41F750}" destId="{D3D66C27-5C31-4B3A-9578-B78E3A200A78}" srcOrd="1" destOrd="0" presId="urn:microsoft.com/office/officeart/2005/8/layout/orgChart1"/>
    <dgm:cxn modelId="{1927B3BA-5400-4C97-8905-B1B71D6A086A}" srcId="{41833D52-A3F7-47C3-802E-B3BA2F41F750}" destId="{167F495F-5F46-4BAA-91E4-118D75F0F542}" srcOrd="1" destOrd="0" parTransId="{102E1669-C5DE-4C4A-B333-8CBE1C3AAF77}" sibTransId="{C0856785-EC78-45E6-847E-259C4FE50BDC}"/>
    <dgm:cxn modelId="{766350BC-A9FE-4791-A977-C8341D934EB9}" srcId="{DFD71FBE-FAEE-4771-A1DA-C15E9889530F}" destId="{FFA41D10-2AB9-41C5-8DC6-E3109E7934F9}" srcOrd="0" destOrd="0" parTransId="{2C8AC23B-1387-4636-A27B-DC1E6D6904BE}" sibTransId="{CAF11659-C081-4DD8-96C0-F7D81D48BACF}"/>
    <dgm:cxn modelId="{0C02D8BC-7E35-4B70-A36E-6A6683B07E91}" type="presOf" srcId="{6545A474-1A9F-4619-B9CD-5D9A410C4CD3}" destId="{D0145FE7-6BE8-48A4-A034-8228EBF5B9E3}" srcOrd="0" destOrd="0" presId="urn:microsoft.com/office/officeart/2005/8/layout/orgChart1"/>
    <dgm:cxn modelId="{BE77DFBD-8740-430A-9970-42291FD8DB44}" type="presOf" srcId="{11BD4636-4532-4571-93DD-0130F47EC25A}" destId="{E44E8950-B677-4543-8107-ADD3D8A6029A}" srcOrd="0" destOrd="0" presId="urn:microsoft.com/office/officeart/2005/8/layout/orgChart1"/>
    <dgm:cxn modelId="{B4FA9CBF-0465-48B2-BF69-E81B79DED1A0}" srcId="{E4582B09-DDB7-477A-A38E-007B7A0D59FF}" destId="{03445026-69AE-43F9-BB53-692C84472681}" srcOrd="0" destOrd="0" parTransId="{0E3FCF83-6D6D-4893-8448-078B7A1F298D}" sibTransId="{D2E3F52C-E887-4D2D-BDA8-58A46952BB36}"/>
    <dgm:cxn modelId="{ACE95FC1-BE8A-4EAE-8C65-6520D9262122}" srcId="{B8FE18A3-E7F6-40DA-95B8-D7D07918FCDF}" destId="{B7C0D003-35ED-47E2-861F-A0AD0D744CA0}" srcOrd="1" destOrd="0" parTransId="{C5DE3B33-E07E-45DC-ABF5-02F7BD7D31BC}" sibTransId="{C950AB22-B395-4B3A-A259-843BA7428872}"/>
    <dgm:cxn modelId="{F0CD2FC2-C833-4B46-BEA6-5661DBBA372A}" type="presOf" srcId="{C26401E7-9AD1-4F13-8419-A8A818ABE23D}" destId="{2C7A6FBC-03F2-4937-9FBB-8C4D2F8F7BDC}" srcOrd="0" destOrd="0" presId="urn:microsoft.com/office/officeart/2005/8/layout/orgChart1"/>
    <dgm:cxn modelId="{3D5E7DCB-AEA9-4A3F-BC02-1E86AF3D28CC}" type="presOf" srcId="{564AC3EC-D5DD-44CE-9FEF-A6AAE9A445E1}" destId="{F1059E13-2130-4887-8DBA-B024B45D45C3}" srcOrd="0" destOrd="0" presId="urn:microsoft.com/office/officeart/2005/8/layout/orgChart1"/>
    <dgm:cxn modelId="{363FF8CC-1B85-4259-AD55-5035FEE59845}" type="presOf" srcId="{48F6738B-C7C0-40C7-9C7F-93C8B00BCC11}" destId="{671527B4-DA74-44A8-B071-992659CD0576}" srcOrd="0" destOrd="0" presId="urn:microsoft.com/office/officeart/2005/8/layout/orgChart1"/>
    <dgm:cxn modelId="{67BF4ED2-46C2-4F17-BEC4-8A03B88647CA}" type="presOf" srcId="{2C8AC23B-1387-4636-A27B-DC1E6D6904BE}" destId="{F946BCF0-B168-463D-91F6-1BC781D16220}" srcOrd="0" destOrd="0" presId="urn:microsoft.com/office/officeart/2005/8/layout/orgChart1"/>
    <dgm:cxn modelId="{5E9B76D2-7DF2-4BD9-81CE-37E40C7E6EA7}" type="presOf" srcId="{4CAF493C-1B21-459D-B2DE-467EEC5D273F}" destId="{D9E22881-B293-4758-9125-818A8312D0C2}" srcOrd="0" destOrd="0" presId="urn:microsoft.com/office/officeart/2005/8/layout/orgChart1"/>
    <dgm:cxn modelId="{BC8B2ED4-9F50-45B3-B55E-18FDD3F500FC}" type="presOf" srcId="{8865A41F-D5C8-4ECB-96F1-8840BDFD901E}" destId="{46ABACD3-0650-4A7C-89A9-46207312A83A}" srcOrd="1" destOrd="0" presId="urn:microsoft.com/office/officeart/2005/8/layout/orgChart1"/>
    <dgm:cxn modelId="{8012C3D4-99C0-45D7-BA6A-546385A4B984}" srcId="{167F495F-5F46-4BAA-91E4-118D75F0F542}" destId="{75908ADD-1CC0-4A1D-87CD-E764F57C3245}" srcOrd="1" destOrd="0" parTransId="{BEDF19E1-7D19-4D21-B330-16C505EB0C61}" sibTransId="{7596EA90-1FE3-4739-8B3F-7CFDE7229937}"/>
    <dgm:cxn modelId="{8B710FE0-007E-416D-8B9E-C534FE1B26AB}" type="presOf" srcId="{A81AD8EA-93AC-44C2-9400-15534490C23B}" destId="{C648A432-FF1A-42A6-8651-041331CBD3FE}" srcOrd="0" destOrd="0" presId="urn:microsoft.com/office/officeart/2005/8/layout/orgChart1"/>
    <dgm:cxn modelId="{2F4375E0-BBFF-4B86-9223-AEFD4DE7434D}" srcId="{3C3258CE-671D-4B96-B9AD-6DFF63220980}" destId="{E4582B09-DDB7-477A-A38E-007B7A0D59FF}" srcOrd="0" destOrd="0" parTransId="{A54393B6-23D6-40C7-8375-697FD977FD02}" sibTransId="{1317A2E0-A51C-4171-AB1A-78CDD07408C8}"/>
    <dgm:cxn modelId="{917066E2-6F07-40E9-93DF-E0BF9283C8B9}" type="presOf" srcId="{C7F3C3CD-D0FA-4683-8E14-F94308718CEF}" destId="{1EEF7742-4379-4BA0-9457-44F5C0CD4C46}" srcOrd="0" destOrd="0" presId="urn:microsoft.com/office/officeart/2005/8/layout/orgChart1"/>
    <dgm:cxn modelId="{86BEDCE7-37DA-4C76-9FE8-EAF1526E255D}" type="presOf" srcId="{B7C0D003-35ED-47E2-861F-A0AD0D744CA0}" destId="{93146920-AB58-4527-BDB8-1AE46BE3470A}" srcOrd="1" destOrd="0" presId="urn:microsoft.com/office/officeart/2005/8/layout/orgChart1"/>
    <dgm:cxn modelId="{63E49BEA-25FF-406A-9B91-DBE9CDD03752}" type="presOf" srcId="{102E1669-C5DE-4C4A-B333-8CBE1C3AAF77}" destId="{710913BE-A890-49FD-B7D2-62FD00C3DE14}" srcOrd="0" destOrd="0" presId="urn:microsoft.com/office/officeart/2005/8/layout/orgChart1"/>
    <dgm:cxn modelId="{9E8E4BEF-BBEF-4E55-9154-000CE60A7065}" type="presOf" srcId="{0E3FCF83-6D6D-4893-8448-078B7A1F298D}" destId="{79CCA086-ABF5-429B-A5A5-E27BB2AD260B}" srcOrd="0" destOrd="0" presId="urn:microsoft.com/office/officeart/2005/8/layout/orgChart1"/>
    <dgm:cxn modelId="{0D81B1F2-ECAA-4F0F-94D2-03721B41AC34}" type="presOf" srcId="{B9F85480-DBC3-42B1-B1DA-6D3AFECADF40}" destId="{3DA97694-A6DB-4676-B90F-7EF380BCCB4D}" srcOrd="0" destOrd="0" presId="urn:microsoft.com/office/officeart/2005/8/layout/orgChart1"/>
    <dgm:cxn modelId="{1DCDE4F3-27A4-4255-8A13-44DA815E0BEE}" type="presOf" srcId="{34B420FC-84CF-4632-91D4-8D172022A1B8}" destId="{0672E7E9-5068-406E-88F3-7980ABDE4A1C}" srcOrd="0" destOrd="0" presId="urn:microsoft.com/office/officeart/2005/8/layout/orgChart1"/>
    <dgm:cxn modelId="{03727AFA-E586-4E9A-B7FA-D6612766531C}" type="presOf" srcId="{FFA41D10-2AB9-41C5-8DC6-E3109E7934F9}" destId="{0F9DC243-DA17-4E7E-9822-526C2FDBC145}" srcOrd="1" destOrd="0" presId="urn:microsoft.com/office/officeart/2005/8/layout/orgChart1"/>
    <dgm:cxn modelId="{BEEBDBFA-3ACC-4287-9207-24C31DD2E21D}" type="presOf" srcId="{167F495F-5F46-4BAA-91E4-118D75F0F542}" destId="{38F0BA7E-E328-4F61-A152-DF3B835847DD}" srcOrd="1" destOrd="0" presId="urn:microsoft.com/office/officeart/2005/8/layout/orgChart1"/>
    <dgm:cxn modelId="{ED39F5FA-F967-4114-A912-21B11B89C49D}" type="presOf" srcId="{3C3258CE-671D-4B96-B9AD-6DFF63220980}" destId="{749364ED-9100-4E9F-B034-322D975E6273}" srcOrd="1" destOrd="0" presId="urn:microsoft.com/office/officeart/2005/8/layout/orgChart1"/>
    <dgm:cxn modelId="{65843FFB-4109-49E3-895E-A33D740A0A74}" type="presOf" srcId="{FFA41D10-2AB9-41C5-8DC6-E3109E7934F9}" destId="{ABE1DFD6-2422-4AF3-9C47-07D4FE72A99E}" srcOrd="0" destOrd="0" presId="urn:microsoft.com/office/officeart/2005/8/layout/orgChart1"/>
    <dgm:cxn modelId="{6597AF28-D13E-4986-B201-65C45AE1EC6F}" type="presParOf" srcId="{D7FE78EB-E11B-47E1-AFA2-D217EFC36C57}" destId="{0C93FC9E-81E7-41DE-A9E7-99C413932D6E}" srcOrd="0" destOrd="0" presId="urn:microsoft.com/office/officeart/2005/8/layout/orgChart1"/>
    <dgm:cxn modelId="{A9725245-F7B5-4900-8D86-D497D6C1D515}" type="presParOf" srcId="{0C93FC9E-81E7-41DE-A9E7-99C413932D6E}" destId="{EB681A89-1901-4DD3-9CA2-309E915ACF12}" srcOrd="0" destOrd="0" presId="urn:microsoft.com/office/officeart/2005/8/layout/orgChart1"/>
    <dgm:cxn modelId="{4B170B2C-6A37-4D36-98F3-CFDF9F9F6ED1}" type="presParOf" srcId="{EB681A89-1901-4DD3-9CA2-309E915ACF12}" destId="{75EC3749-4E71-429B-A617-9B365D3A14B6}" srcOrd="0" destOrd="0" presId="urn:microsoft.com/office/officeart/2005/8/layout/orgChart1"/>
    <dgm:cxn modelId="{19E7993B-CD1B-4BBA-B17E-9A62907DCA21}" type="presParOf" srcId="{EB681A89-1901-4DD3-9CA2-309E915ACF12}" destId="{D3D66C27-5C31-4B3A-9578-B78E3A200A78}" srcOrd="1" destOrd="0" presId="urn:microsoft.com/office/officeart/2005/8/layout/orgChart1"/>
    <dgm:cxn modelId="{25BA1282-8A9E-4882-BCE6-79F21709839F}" type="presParOf" srcId="{0C93FC9E-81E7-41DE-A9E7-99C413932D6E}" destId="{8E4265CC-88DF-4137-8983-5BEAABD6F682}" srcOrd="1" destOrd="0" presId="urn:microsoft.com/office/officeart/2005/8/layout/orgChart1"/>
    <dgm:cxn modelId="{9FF53895-5E0B-4F04-895B-921B582F7C51}" type="presParOf" srcId="{8E4265CC-88DF-4137-8983-5BEAABD6F682}" destId="{225837FA-82E4-45C2-A442-1F4DFB726DF0}" srcOrd="0" destOrd="0" presId="urn:microsoft.com/office/officeart/2005/8/layout/orgChart1"/>
    <dgm:cxn modelId="{983D8890-B05B-47B8-A4FD-178395E922E5}" type="presParOf" srcId="{8E4265CC-88DF-4137-8983-5BEAABD6F682}" destId="{B6E90FF0-4851-463F-ABDB-56062467618F}" srcOrd="1" destOrd="0" presId="urn:microsoft.com/office/officeart/2005/8/layout/orgChart1"/>
    <dgm:cxn modelId="{72D79688-5B7B-4986-9540-E4F791CCDB65}" type="presParOf" srcId="{B6E90FF0-4851-463F-ABDB-56062467618F}" destId="{D5CF1A55-5A1D-4F0E-A33E-A12F61E00F68}" srcOrd="0" destOrd="0" presId="urn:microsoft.com/office/officeart/2005/8/layout/orgChart1"/>
    <dgm:cxn modelId="{6D12EB1F-BB38-40A4-AB4E-ABD3F128F6E3}" type="presParOf" srcId="{D5CF1A55-5A1D-4F0E-A33E-A12F61E00F68}" destId="{E033F5AE-ADCA-40ED-888C-85B81CB3164E}" srcOrd="0" destOrd="0" presId="urn:microsoft.com/office/officeart/2005/8/layout/orgChart1"/>
    <dgm:cxn modelId="{2EB6D12E-431F-40D1-ADD5-F786EB55379A}" type="presParOf" srcId="{D5CF1A55-5A1D-4F0E-A33E-A12F61E00F68}" destId="{8265EDA5-3DA6-4C67-B458-8DD386F6EBF6}" srcOrd="1" destOrd="0" presId="urn:microsoft.com/office/officeart/2005/8/layout/orgChart1"/>
    <dgm:cxn modelId="{465CEE55-8564-47FD-A5E3-2DF9B1B5776A}" type="presParOf" srcId="{B6E90FF0-4851-463F-ABDB-56062467618F}" destId="{68529D01-3CF9-4A0E-AC57-132F7DB1C735}" srcOrd="1" destOrd="0" presId="urn:microsoft.com/office/officeart/2005/8/layout/orgChart1"/>
    <dgm:cxn modelId="{80A70C6B-2434-409F-8E22-96D27E8B1E7E}" type="presParOf" srcId="{68529D01-3CF9-4A0E-AC57-132F7DB1C735}" destId="{3DA97694-A6DB-4676-B90F-7EF380BCCB4D}" srcOrd="0" destOrd="0" presId="urn:microsoft.com/office/officeart/2005/8/layout/orgChart1"/>
    <dgm:cxn modelId="{0223016A-1C48-4FF0-AC2B-25044FFCD5DF}" type="presParOf" srcId="{68529D01-3CF9-4A0E-AC57-132F7DB1C735}" destId="{0A19E8B3-998A-4F10-971B-25B4069DC743}" srcOrd="1" destOrd="0" presId="urn:microsoft.com/office/officeart/2005/8/layout/orgChart1"/>
    <dgm:cxn modelId="{1840EF67-C2DC-482D-8499-3422843E0920}" type="presParOf" srcId="{0A19E8B3-998A-4F10-971B-25B4069DC743}" destId="{3A6E5CD3-6A2F-46F1-B84D-0CC440729FBE}" srcOrd="0" destOrd="0" presId="urn:microsoft.com/office/officeart/2005/8/layout/orgChart1"/>
    <dgm:cxn modelId="{5113787D-6D19-455C-AE6F-E65C7797EA4B}" type="presParOf" srcId="{3A6E5CD3-6A2F-46F1-B84D-0CC440729FBE}" destId="{13C71813-BD89-4F77-BEEB-2160D476EC2F}" srcOrd="0" destOrd="0" presId="urn:microsoft.com/office/officeart/2005/8/layout/orgChart1"/>
    <dgm:cxn modelId="{B572B036-B5A7-4E1F-B8E3-38FFC4CADFB4}" type="presParOf" srcId="{3A6E5CD3-6A2F-46F1-B84D-0CC440729FBE}" destId="{694D061D-71D3-4743-AF2C-9C8DDD41B0A6}" srcOrd="1" destOrd="0" presId="urn:microsoft.com/office/officeart/2005/8/layout/orgChart1"/>
    <dgm:cxn modelId="{E5C09313-3DD7-4E5B-AD74-DCED2F52DAAE}" type="presParOf" srcId="{0A19E8B3-998A-4F10-971B-25B4069DC743}" destId="{00A86D6A-FE98-40EE-9BD1-AAF5DB34D230}" srcOrd="1" destOrd="0" presId="urn:microsoft.com/office/officeart/2005/8/layout/orgChart1"/>
    <dgm:cxn modelId="{227621BF-2F8E-4C30-8403-F071C87096BE}" type="presParOf" srcId="{00A86D6A-FE98-40EE-9BD1-AAF5DB34D230}" destId="{11FDCBAF-4689-4559-A11A-8A7F4A1421A4}" srcOrd="0" destOrd="0" presId="urn:microsoft.com/office/officeart/2005/8/layout/orgChart1"/>
    <dgm:cxn modelId="{5C740CEB-48D0-4008-BF37-3FB84C73FBBA}" type="presParOf" srcId="{00A86D6A-FE98-40EE-9BD1-AAF5DB34D230}" destId="{27978A16-E9E8-4DE4-A294-BE02166B4FD9}" srcOrd="1" destOrd="0" presId="urn:microsoft.com/office/officeart/2005/8/layout/orgChart1"/>
    <dgm:cxn modelId="{552C2468-EA8E-4533-BB1C-D7765576ACDC}" type="presParOf" srcId="{27978A16-E9E8-4DE4-A294-BE02166B4FD9}" destId="{4D597E6C-AD85-4AC1-95AD-040CBB09DF38}" srcOrd="0" destOrd="0" presId="urn:microsoft.com/office/officeart/2005/8/layout/orgChart1"/>
    <dgm:cxn modelId="{2D0EB6AC-F2DE-4CE5-A529-40C66233E547}" type="presParOf" srcId="{4D597E6C-AD85-4AC1-95AD-040CBB09DF38}" destId="{D6D31BD0-9254-4C8A-BA64-2AFBCD4FE06E}" srcOrd="0" destOrd="0" presId="urn:microsoft.com/office/officeart/2005/8/layout/orgChart1"/>
    <dgm:cxn modelId="{FE2956BF-16E3-4B1F-A32D-A3E2F827B969}" type="presParOf" srcId="{4D597E6C-AD85-4AC1-95AD-040CBB09DF38}" destId="{AA7FD283-7052-4B22-A928-1F2FDEA56C84}" srcOrd="1" destOrd="0" presId="urn:microsoft.com/office/officeart/2005/8/layout/orgChart1"/>
    <dgm:cxn modelId="{8D45A839-BDE7-4391-954D-E2C061399FC2}" type="presParOf" srcId="{27978A16-E9E8-4DE4-A294-BE02166B4FD9}" destId="{AE06F862-F5AF-4344-8F34-B5CC47104BBD}" srcOrd="1" destOrd="0" presId="urn:microsoft.com/office/officeart/2005/8/layout/orgChart1"/>
    <dgm:cxn modelId="{2DB42E7E-0E71-44CC-A4E2-E46FB5EE0B86}" type="presParOf" srcId="{27978A16-E9E8-4DE4-A294-BE02166B4FD9}" destId="{A1CE9BE8-DF5D-497A-A1AB-CE89F4FBA76C}" srcOrd="2" destOrd="0" presId="urn:microsoft.com/office/officeart/2005/8/layout/orgChart1"/>
    <dgm:cxn modelId="{71C55C44-FF6E-4086-8B2C-B25044EAF897}" type="presParOf" srcId="{0A19E8B3-998A-4F10-971B-25B4069DC743}" destId="{862BE12D-0E31-47BF-A3EE-A11DEEDDE306}" srcOrd="2" destOrd="0" presId="urn:microsoft.com/office/officeart/2005/8/layout/orgChart1"/>
    <dgm:cxn modelId="{56D6E4C7-9DBB-4ABB-9187-D58B6851B421}" type="presParOf" srcId="{68529D01-3CF9-4A0E-AC57-132F7DB1C735}" destId="{4FF73082-D7DF-4BA9-A360-04A98BEF0520}" srcOrd="2" destOrd="0" presId="urn:microsoft.com/office/officeart/2005/8/layout/orgChart1"/>
    <dgm:cxn modelId="{A07D50FD-76AB-46A2-85CA-336EA974F03D}" type="presParOf" srcId="{68529D01-3CF9-4A0E-AC57-132F7DB1C735}" destId="{2778661B-F457-4E45-91C3-4CF34C6844B3}" srcOrd="3" destOrd="0" presId="urn:microsoft.com/office/officeart/2005/8/layout/orgChart1"/>
    <dgm:cxn modelId="{A0EA3542-BC8B-4B05-9513-629206A7A1EF}" type="presParOf" srcId="{2778661B-F457-4E45-91C3-4CF34C6844B3}" destId="{16CCFEF0-99EB-48EE-9D8B-0156B06BB2AC}" srcOrd="0" destOrd="0" presId="urn:microsoft.com/office/officeart/2005/8/layout/orgChart1"/>
    <dgm:cxn modelId="{B6A0D59F-F919-4305-A22C-1BB3E98B6103}" type="presParOf" srcId="{16CCFEF0-99EB-48EE-9D8B-0156B06BB2AC}" destId="{E1D0ACAC-75E2-44D0-BD63-6BCBE2933133}" srcOrd="0" destOrd="0" presId="urn:microsoft.com/office/officeart/2005/8/layout/orgChart1"/>
    <dgm:cxn modelId="{CC15C1B2-1C84-47A4-9627-5E778D134D00}" type="presParOf" srcId="{16CCFEF0-99EB-48EE-9D8B-0156B06BB2AC}" destId="{93146920-AB58-4527-BDB8-1AE46BE3470A}" srcOrd="1" destOrd="0" presId="urn:microsoft.com/office/officeart/2005/8/layout/orgChart1"/>
    <dgm:cxn modelId="{CB3EF139-A2AA-4469-AA9D-02C6402C51F3}" type="presParOf" srcId="{2778661B-F457-4E45-91C3-4CF34C6844B3}" destId="{16C91897-4F98-4767-869F-7FD8C21404AA}" srcOrd="1" destOrd="0" presId="urn:microsoft.com/office/officeart/2005/8/layout/orgChart1"/>
    <dgm:cxn modelId="{C07CE4DE-980B-4A83-8F46-8DC76127689A}" type="presParOf" srcId="{2778661B-F457-4E45-91C3-4CF34C6844B3}" destId="{109B2968-A391-4AD1-BAA3-7EC904C716AC}" srcOrd="2" destOrd="0" presId="urn:microsoft.com/office/officeart/2005/8/layout/orgChart1"/>
    <dgm:cxn modelId="{A5EA6852-49A3-4305-BCA2-3F774CDE8726}" type="presParOf" srcId="{B6E90FF0-4851-463F-ABDB-56062467618F}" destId="{9885EA7B-AB26-47DE-8722-713D302525EE}" srcOrd="2" destOrd="0" presId="urn:microsoft.com/office/officeart/2005/8/layout/orgChart1"/>
    <dgm:cxn modelId="{8FE011B1-057D-48E8-AF54-C1F74B442F1E}" type="presParOf" srcId="{8E4265CC-88DF-4137-8983-5BEAABD6F682}" destId="{710913BE-A890-49FD-B7D2-62FD00C3DE14}" srcOrd="2" destOrd="0" presId="urn:microsoft.com/office/officeart/2005/8/layout/orgChart1"/>
    <dgm:cxn modelId="{BFBE4BA0-373D-4495-A7BB-DFEB9AFB10B5}" type="presParOf" srcId="{8E4265CC-88DF-4137-8983-5BEAABD6F682}" destId="{D52F8E30-0856-41D5-8CFF-6374D0709BD0}" srcOrd="3" destOrd="0" presId="urn:microsoft.com/office/officeart/2005/8/layout/orgChart1"/>
    <dgm:cxn modelId="{81D62493-F2C3-444D-94BB-DB9DAF709CAB}" type="presParOf" srcId="{D52F8E30-0856-41D5-8CFF-6374D0709BD0}" destId="{4BD28B11-24CA-4761-BB42-29DCC0CDAF51}" srcOrd="0" destOrd="0" presId="urn:microsoft.com/office/officeart/2005/8/layout/orgChart1"/>
    <dgm:cxn modelId="{422A73E2-3890-4C3F-ADA8-8B44722D2CED}" type="presParOf" srcId="{4BD28B11-24CA-4761-BB42-29DCC0CDAF51}" destId="{9FC70A7D-11D2-43FD-A1C2-657D3BC46AE8}" srcOrd="0" destOrd="0" presId="urn:microsoft.com/office/officeart/2005/8/layout/orgChart1"/>
    <dgm:cxn modelId="{C45E292F-6254-4B97-97A4-9C4AE7C55CFF}" type="presParOf" srcId="{4BD28B11-24CA-4761-BB42-29DCC0CDAF51}" destId="{38F0BA7E-E328-4F61-A152-DF3B835847DD}" srcOrd="1" destOrd="0" presId="urn:microsoft.com/office/officeart/2005/8/layout/orgChart1"/>
    <dgm:cxn modelId="{A5E0601D-BFAC-48BB-A424-7A91A28C309A}" type="presParOf" srcId="{D52F8E30-0856-41D5-8CFF-6374D0709BD0}" destId="{E2FFF8B6-1315-4820-9D93-FF8301AE971B}" srcOrd="1" destOrd="0" presId="urn:microsoft.com/office/officeart/2005/8/layout/orgChart1"/>
    <dgm:cxn modelId="{9678C904-0EB3-4D85-92A5-AB02D848CAB8}" type="presParOf" srcId="{E2FFF8B6-1315-4820-9D93-FF8301AE971B}" destId="{6B511D55-4CDE-4FBD-9B78-B87062E087B0}" srcOrd="0" destOrd="0" presId="urn:microsoft.com/office/officeart/2005/8/layout/orgChart1"/>
    <dgm:cxn modelId="{13D28E3F-9A5E-4B40-B4E0-D9E8E33EFE47}" type="presParOf" srcId="{E2FFF8B6-1315-4820-9D93-FF8301AE971B}" destId="{4E89967E-E79D-4DC1-A33F-23273F76E703}" srcOrd="1" destOrd="0" presId="urn:microsoft.com/office/officeart/2005/8/layout/orgChart1"/>
    <dgm:cxn modelId="{0AD1F446-625B-4D11-AEFB-DACB2A62F3DF}" type="presParOf" srcId="{4E89967E-E79D-4DC1-A33F-23273F76E703}" destId="{EE607781-1FA9-4A96-8BC6-322E217A511C}" srcOrd="0" destOrd="0" presId="urn:microsoft.com/office/officeart/2005/8/layout/orgChart1"/>
    <dgm:cxn modelId="{74D228B3-1864-463D-887A-12145F3F36BC}" type="presParOf" srcId="{EE607781-1FA9-4A96-8BC6-322E217A511C}" destId="{D9E22881-B293-4758-9125-818A8312D0C2}" srcOrd="0" destOrd="0" presId="urn:microsoft.com/office/officeart/2005/8/layout/orgChart1"/>
    <dgm:cxn modelId="{54971229-DCD8-4D39-A41F-C48AC270BCD1}" type="presParOf" srcId="{EE607781-1FA9-4A96-8BC6-322E217A511C}" destId="{4E4762CD-86C3-4500-8B7A-14B72F8CD166}" srcOrd="1" destOrd="0" presId="urn:microsoft.com/office/officeart/2005/8/layout/orgChart1"/>
    <dgm:cxn modelId="{9DA3C024-B455-4E14-BE72-6DE7637C0790}" type="presParOf" srcId="{4E89967E-E79D-4DC1-A33F-23273F76E703}" destId="{C1341E98-85C4-4F1E-8F0E-510C2415A6C4}" srcOrd="1" destOrd="0" presId="urn:microsoft.com/office/officeart/2005/8/layout/orgChart1"/>
    <dgm:cxn modelId="{FB89AE5B-51A0-4D73-914B-10090E900752}" type="presParOf" srcId="{C1341E98-85C4-4F1E-8F0E-510C2415A6C4}" destId="{35AB3599-A885-4DFC-9CEE-CA43101FC617}" srcOrd="0" destOrd="0" presId="urn:microsoft.com/office/officeart/2005/8/layout/orgChart1"/>
    <dgm:cxn modelId="{971A34F9-64FC-4803-A481-CA0B12D1E54E}" type="presParOf" srcId="{C1341E98-85C4-4F1E-8F0E-510C2415A6C4}" destId="{4809A6CF-98C7-46ED-A89D-BEE151A2F7D3}" srcOrd="1" destOrd="0" presId="urn:microsoft.com/office/officeart/2005/8/layout/orgChart1"/>
    <dgm:cxn modelId="{D2EDF45E-2634-4F5D-AFF1-8BB8576C3119}" type="presParOf" srcId="{4809A6CF-98C7-46ED-A89D-BEE151A2F7D3}" destId="{3B746CB5-7FCC-47E1-ACB4-86715E3B81C9}" srcOrd="0" destOrd="0" presId="urn:microsoft.com/office/officeart/2005/8/layout/orgChart1"/>
    <dgm:cxn modelId="{842A239C-A358-43CA-B7C7-90E4E609B569}" type="presParOf" srcId="{3B746CB5-7FCC-47E1-ACB4-86715E3B81C9}" destId="{DA428A16-3BF4-45E0-9E7E-1070F53FDD49}" srcOrd="0" destOrd="0" presId="urn:microsoft.com/office/officeart/2005/8/layout/orgChart1"/>
    <dgm:cxn modelId="{3074F2E2-9F59-47EE-8229-CDB48318B5E0}" type="presParOf" srcId="{3B746CB5-7FCC-47E1-ACB4-86715E3B81C9}" destId="{EE4B0B16-B2FA-41B0-A405-039296C39157}" srcOrd="1" destOrd="0" presId="urn:microsoft.com/office/officeart/2005/8/layout/orgChart1"/>
    <dgm:cxn modelId="{A74D3A64-AB99-49FA-A772-7E3F4AD54A1B}" type="presParOf" srcId="{4809A6CF-98C7-46ED-A89D-BEE151A2F7D3}" destId="{4325412A-2479-4CEB-B82D-E7B48FA0B7E3}" srcOrd="1" destOrd="0" presId="urn:microsoft.com/office/officeart/2005/8/layout/orgChart1"/>
    <dgm:cxn modelId="{A504E41B-54A5-4D11-8947-F0CBFD98D2AC}" type="presParOf" srcId="{4809A6CF-98C7-46ED-A89D-BEE151A2F7D3}" destId="{887B192A-38B5-4BDE-9808-57568193DDCD}" srcOrd="2" destOrd="0" presId="urn:microsoft.com/office/officeart/2005/8/layout/orgChart1"/>
    <dgm:cxn modelId="{8DB26677-FE79-4B30-BDB2-AAF7AB1B1D41}" type="presParOf" srcId="{4E89967E-E79D-4DC1-A33F-23273F76E703}" destId="{91A21E9A-40A7-4A6D-AC1D-9E4811DC3A7B}" srcOrd="2" destOrd="0" presId="urn:microsoft.com/office/officeart/2005/8/layout/orgChart1"/>
    <dgm:cxn modelId="{9242D198-D02C-4D1D-AEFF-5EA91B985754}" type="presParOf" srcId="{E2FFF8B6-1315-4820-9D93-FF8301AE971B}" destId="{774B0F17-BA9D-441D-B0D7-1FE9F763396E}" srcOrd="2" destOrd="0" presId="urn:microsoft.com/office/officeart/2005/8/layout/orgChart1"/>
    <dgm:cxn modelId="{9D299C02-E871-4B7D-982C-0284D6AB2B84}" type="presParOf" srcId="{E2FFF8B6-1315-4820-9D93-FF8301AE971B}" destId="{071F654B-4B91-4B4B-9C98-2E1CBA49BF37}" srcOrd="3" destOrd="0" presId="urn:microsoft.com/office/officeart/2005/8/layout/orgChart1"/>
    <dgm:cxn modelId="{4808BD39-583A-486D-9DE4-2C68FB6B5FF8}" type="presParOf" srcId="{071F654B-4B91-4B4B-9C98-2E1CBA49BF37}" destId="{C78B0208-0F2E-4102-A096-F0F3ACE1C080}" srcOrd="0" destOrd="0" presId="urn:microsoft.com/office/officeart/2005/8/layout/orgChart1"/>
    <dgm:cxn modelId="{BD956A91-5006-4C4C-A385-335AC8313A10}" type="presParOf" srcId="{C78B0208-0F2E-4102-A096-F0F3ACE1C080}" destId="{1571CC9E-4805-4AB2-B184-E648F525E7E5}" srcOrd="0" destOrd="0" presId="urn:microsoft.com/office/officeart/2005/8/layout/orgChart1"/>
    <dgm:cxn modelId="{2064C336-0767-4E99-A3D5-31DC3227C9A2}" type="presParOf" srcId="{C78B0208-0F2E-4102-A096-F0F3ACE1C080}" destId="{DE8142D8-D8AE-4042-95F8-46DEA7A9B56E}" srcOrd="1" destOrd="0" presId="urn:microsoft.com/office/officeart/2005/8/layout/orgChart1"/>
    <dgm:cxn modelId="{6646C696-C884-4084-9733-FE82FC5555BB}" type="presParOf" srcId="{071F654B-4B91-4B4B-9C98-2E1CBA49BF37}" destId="{53D7FB71-047D-46E0-B9AD-B5A8C03F817C}" srcOrd="1" destOrd="0" presId="urn:microsoft.com/office/officeart/2005/8/layout/orgChart1"/>
    <dgm:cxn modelId="{7B166C86-F171-40D8-AE3C-A7B968355BEE}" type="presParOf" srcId="{53D7FB71-047D-46E0-B9AD-B5A8C03F817C}" destId="{177B5A4D-6D63-4347-A4D5-24470BE14EE0}" srcOrd="0" destOrd="0" presId="urn:microsoft.com/office/officeart/2005/8/layout/orgChart1"/>
    <dgm:cxn modelId="{3E477F21-83DE-4617-8922-EA52CC0108E1}" type="presParOf" srcId="{53D7FB71-047D-46E0-B9AD-B5A8C03F817C}" destId="{C46AA216-05A8-480D-8C66-B87D04A0E777}" srcOrd="1" destOrd="0" presId="urn:microsoft.com/office/officeart/2005/8/layout/orgChart1"/>
    <dgm:cxn modelId="{C4AA08B2-DE09-4D57-8D0A-E2FC9580A34C}" type="presParOf" srcId="{C46AA216-05A8-480D-8C66-B87D04A0E777}" destId="{F46EC2D9-E144-49EB-A96D-0630D5BFAABA}" srcOrd="0" destOrd="0" presId="urn:microsoft.com/office/officeart/2005/8/layout/orgChart1"/>
    <dgm:cxn modelId="{8501C524-17E4-4B57-9C92-8B44F1D9BFF4}" type="presParOf" srcId="{F46EC2D9-E144-49EB-A96D-0630D5BFAABA}" destId="{53E19C74-CDC3-4B4E-8A1C-D7A586855E94}" srcOrd="0" destOrd="0" presId="urn:microsoft.com/office/officeart/2005/8/layout/orgChart1"/>
    <dgm:cxn modelId="{893C7E12-7E1F-42F1-A422-D29AFC7F3016}" type="presParOf" srcId="{F46EC2D9-E144-49EB-A96D-0630D5BFAABA}" destId="{46ABACD3-0650-4A7C-89A9-46207312A83A}" srcOrd="1" destOrd="0" presId="urn:microsoft.com/office/officeart/2005/8/layout/orgChart1"/>
    <dgm:cxn modelId="{0113D2AA-6F1C-4748-B89D-2E6D0D94FACD}" type="presParOf" srcId="{C46AA216-05A8-480D-8C66-B87D04A0E777}" destId="{75CE5857-159F-427A-A429-33ADF4E4C9A0}" srcOrd="1" destOrd="0" presId="urn:microsoft.com/office/officeart/2005/8/layout/orgChart1"/>
    <dgm:cxn modelId="{881B0ACA-DCF9-4E4A-917E-87FE07E7E4F8}" type="presParOf" srcId="{C46AA216-05A8-480D-8C66-B87D04A0E777}" destId="{844F240A-7FA8-4AC4-9DCE-A1C5D493DC66}" srcOrd="2" destOrd="0" presId="urn:microsoft.com/office/officeart/2005/8/layout/orgChart1"/>
    <dgm:cxn modelId="{91D7FF2F-97C5-458E-94CC-30E04504E42B}" type="presParOf" srcId="{53D7FB71-047D-46E0-B9AD-B5A8C03F817C}" destId="{671527B4-DA74-44A8-B071-992659CD0576}" srcOrd="2" destOrd="0" presId="urn:microsoft.com/office/officeart/2005/8/layout/orgChart1"/>
    <dgm:cxn modelId="{6900402C-8287-46C2-B355-33D4D3DB9E69}" type="presParOf" srcId="{53D7FB71-047D-46E0-B9AD-B5A8C03F817C}" destId="{EBE53FF5-EE6D-4E8F-8257-0AEAA6914706}" srcOrd="3" destOrd="0" presId="urn:microsoft.com/office/officeart/2005/8/layout/orgChart1"/>
    <dgm:cxn modelId="{1CDD6060-F090-4274-92A9-A9D91C5DE297}" type="presParOf" srcId="{EBE53FF5-EE6D-4E8F-8257-0AEAA6914706}" destId="{4EB3D8A1-03D4-4078-A8E2-1485656EABFE}" srcOrd="0" destOrd="0" presId="urn:microsoft.com/office/officeart/2005/8/layout/orgChart1"/>
    <dgm:cxn modelId="{5A2206AA-EB38-4093-9BDD-CBAB75246E05}" type="presParOf" srcId="{4EB3D8A1-03D4-4078-A8E2-1485656EABFE}" destId="{3E81FCA6-0359-46E8-B594-632B30DC657F}" srcOrd="0" destOrd="0" presId="urn:microsoft.com/office/officeart/2005/8/layout/orgChart1"/>
    <dgm:cxn modelId="{2967EDD8-FF05-4246-AA28-FBBE9AE27E20}" type="presParOf" srcId="{4EB3D8A1-03D4-4078-A8E2-1485656EABFE}" destId="{1D405A17-85B1-4BC7-90DC-FADF0187A97B}" srcOrd="1" destOrd="0" presId="urn:microsoft.com/office/officeart/2005/8/layout/orgChart1"/>
    <dgm:cxn modelId="{B24CFC4E-CC2A-4798-A295-D7C7562A9D90}" type="presParOf" srcId="{EBE53FF5-EE6D-4E8F-8257-0AEAA6914706}" destId="{71AD5F91-A215-4467-B77F-843359725A38}" srcOrd="1" destOrd="0" presId="urn:microsoft.com/office/officeart/2005/8/layout/orgChart1"/>
    <dgm:cxn modelId="{8D5387FD-F82C-47D5-A2FF-79CBD374AD08}" type="presParOf" srcId="{EBE53FF5-EE6D-4E8F-8257-0AEAA6914706}" destId="{2CDE4525-833C-4408-961C-849816353682}" srcOrd="2" destOrd="0" presId="urn:microsoft.com/office/officeart/2005/8/layout/orgChart1"/>
    <dgm:cxn modelId="{52B28398-95BE-4057-9B3F-47C64C21B0F0}" type="presParOf" srcId="{53D7FB71-047D-46E0-B9AD-B5A8C03F817C}" destId="{A8CAD17F-56DB-404F-B9CD-2D404B55CAE3}" srcOrd="4" destOrd="0" presId="urn:microsoft.com/office/officeart/2005/8/layout/orgChart1"/>
    <dgm:cxn modelId="{6962D59D-5D8B-4CEE-BF7C-B01CE9283C2E}" type="presParOf" srcId="{53D7FB71-047D-46E0-B9AD-B5A8C03F817C}" destId="{09C055D4-3BCB-41D1-8012-A962A9C79FEB}" srcOrd="5" destOrd="0" presId="urn:microsoft.com/office/officeart/2005/8/layout/orgChart1"/>
    <dgm:cxn modelId="{81A0DFD4-1885-4C79-8D5B-2C4F3AB39529}" type="presParOf" srcId="{09C055D4-3BCB-41D1-8012-A962A9C79FEB}" destId="{3F7D254B-D3A1-4C75-B0ED-58F74885E095}" srcOrd="0" destOrd="0" presId="urn:microsoft.com/office/officeart/2005/8/layout/orgChart1"/>
    <dgm:cxn modelId="{79E95DCD-F19C-47B6-B30E-4456790EEFB5}" type="presParOf" srcId="{3F7D254B-D3A1-4C75-B0ED-58F74885E095}" destId="{E396F38F-7D48-421D-ADAE-046AB35E33FD}" srcOrd="0" destOrd="0" presId="urn:microsoft.com/office/officeart/2005/8/layout/orgChart1"/>
    <dgm:cxn modelId="{05587472-AEB2-4E52-8635-CA9058D538AB}" type="presParOf" srcId="{3F7D254B-D3A1-4C75-B0ED-58F74885E095}" destId="{19296C32-E52E-4F34-82AE-361211066242}" srcOrd="1" destOrd="0" presId="urn:microsoft.com/office/officeart/2005/8/layout/orgChart1"/>
    <dgm:cxn modelId="{D6F6D3AA-3B4F-41E5-A5DE-EEC3BCD58C7F}" type="presParOf" srcId="{09C055D4-3BCB-41D1-8012-A962A9C79FEB}" destId="{E9305D31-0ADB-43DA-BF66-6D9048D966E5}" srcOrd="1" destOrd="0" presId="urn:microsoft.com/office/officeart/2005/8/layout/orgChart1"/>
    <dgm:cxn modelId="{27939B69-C805-4B85-9392-C969C2A8E96B}" type="presParOf" srcId="{E9305D31-0ADB-43DA-BF66-6D9048D966E5}" destId="{F1059E13-2130-4887-8DBA-B024B45D45C3}" srcOrd="0" destOrd="0" presId="urn:microsoft.com/office/officeart/2005/8/layout/orgChart1"/>
    <dgm:cxn modelId="{1CDE7765-9465-43F3-8EF1-9B5E9D2D8201}" type="presParOf" srcId="{E9305D31-0ADB-43DA-BF66-6D9048D966E5}" destId="{03CD9932-CCB1-4A14-A807-9F23BD5B874D}" srcOrd="1" destOrd="0" presId="urn:microsoft.com/office/officeart/2005/8/layout/orgChart1"/>
    <dgm:cxn modelId="{8ED8D1D9-1F85-4B6D-A225-DB98A4C4EF68}" type="presParOf" srcId="{03CD9932-CCB1-4A14-A807-9F23BD5B874D}" destId="{08DCDE49-8CDB-4D0E-994D-1D37CB359744}" srcOrd="0" destOrd="0" presId="urn:microsoft.com/office/officeart/2005/8/layout/orgChart1"/>
    <dgm:cxn modelId="{E2FBF934-EBD2-455F-897F-B52464A365B5}" type="presParOf" srcId="{08DCDE49-8CDB-4D0E-994D-1D37CB359744}" destId="{2C7A6FBC-03F2-4937-9FBB-8C4D2F8F7BDC}" srcOrd="0" destOrd="0" presId="urn:microsoft.com/office/officeart/2005/8/layout/orgChart1"/>
    <dgm:cxn modelId="{14F56374-2741-4AAF-9FD1-310EB8ACF85D}" type="presParOf" srcId="{08DCDE49-8CDB-4D0E-994D-1D37CB359744}" destId="{9017B608-98A5-46B0-B826-9B4177752E7B}" srcOrd="1" destOrd="0" presId="urn:microsoft.com/office/officeart/2005/8/layout/orgChart1"/>
    <dgm:cxn modelId="{0061EF28-32D2-431E-B06F-FA301268451A}" type="presParOf" srcId="{03CD9932-CCB1-4A14-A807-9F23BD5B874D}" destId="{988446CE-9E9C-4441-AACF-F9B1F075595C}" srcOrd="1" destOrd="0" presId="urn:microsoft.com/office/officeart/2005/8/layout/orgChart1"/>
    <dgm:cxn modelId="{B223C895-D45B-405F-AF50-1E683C1ECF02}" type="presParOf" srcId="{03CD9932-CCB1-4A14-A807-9F23BD5B874D}" destId="{F7111012-0264-4472-9A39-5EAA709BF7C5}" srcOrd="2" destOrd="0" presId="urn:microsoft.com/office/officeart/2005/8/layout/orgChart1"/>
    <dgm:cxn modelId="{6D54B39F-9BDB-4DC7-AD87-4AE10A0EE169}" type="presParOf" srcId="{09C055D4-3BCB-41D1-8012-A962A9C79FEB}" destId="{DDD1EC6B-BF67-4A18-BDF9-4D619E5D6B66}" srcOrd="2" destOrd="0" presId="urn:microsoft.com/office/officeart/2005/8/layout/orgChart1"/>
    <dgm:cxn modelId="{79BBE4AD-F66D-4D1D-96E3-8567BD5C64E0}" type="presParOf" srcId="{071F654B-4B91-4B4B-9C98-2E1CBA49BF37}" destId="{401F69F8-B5F9-465D-A3AE-29BFECACF0D6}" srcOrd="2" destOrd="0" presId="urn:microsoft.com/office/officeart/2005/8/layout/orgChart1"/>
    <dgm:cxn modelId="{981D24E5-E54A-4EE5-8CA9-A694E5945EFF}" type="presParOf" srcId="{E2FFF8B6-1315-4820-9D93-FF8301AE971B}" destId="{62534BEE-D118-487D-8DEE-D39E240F3EBF}" srcOrd="4" destOrd="0" presId="urn:microsoft.com/office/officeart/2005/8/layout/orgChart1"/>
    <dgm:cxn modelId="{2E7144CB-249B-41A7-B563-BF4385F7AE6F}" type="presParOf" srcId="{E2FFF8B6-1315-4820-9D93-FF8301AE971B}" destId="{0FE1C73B-4EB2-4038-BB2E-AF03AAD6DAF8}" srcOrd="5" destOrd="0" presId="urn:microsoft.com/office/officeart/2005/8/layout/orgChart1"/>
    <dgm:cxn modelId="{CFE7DD32-9FA5-420A-BE5E-6A04536F29AF}" type="presParOf" srcId="{0FE1C73B-4EB2-4038-BB2E-AF03AAD6DAF8}" destId="{EA8B34FA-0CB5-464B-BBFA-BD17824F00EB}" srcOrd="0" destOrd="0" presId="urn:microsoft.com/office/officeart/2005/8/layout/orgChart1"/>
    <dgm:cxn modelId="{76309534-5774-4C23-AE59-9DC0C87F2188}" type="presParOf" srcId="{EA8B34FA-0CB5-464B-BBFA-BD17824F00EB}" destId="{D0145FE7-6BE8-48A4-A034-8228EBF5B9E3}" srcOrd="0" destOrd="0" presId="urn:microsoft.com/office/officeart/2005/8/layout/orgChart1"/>
    <dgm:cxn modelId="{ACD3A0EC-D42C-4F2B-9DD8-876C08E6B51C}" type="presParOf" srcId="{EA8B34FA-0CB5-464B-BBFA-BD17824F00EB}" destId="{A320706E-5B57-496C-AE94-0ACD5C9D889A}" srcOrd="1" destOrd="0" presId="urn:microsoft.com/office/officeart/2005/8/layout/orgChart1"/>
    <dgm:cxn modelId="{D645D283-D2D6-489A-AB2E-1726EF4DED97}" type="presParOf" srcId="{0FE1C73B-4EB2-4038-BB2E-AF03AAD6DAF8}" destId="{CC6C3033-D40B-4CF3-9A93-FD8580879B59}" srcOrd="1" destOrd="0" presId="urn:microsoft.com/office/officeart/2005/8/layout/orgChart1"/>
    <dgm:cxn modelId="{4FCECC6D-71F1-4465-AA25-780602CD9446}" type="presParOf" srcId="{CC6C3033-D40B-4CF3-9A93-FD8580879B59}" destId="{2FBA9996-49AC-498D-9277-21376733E969}" srcOrd="0" destOrd="0" presId="urn:microsoft.com/office/officeart/2005/8/layout/orgChart1"/>
    <dgm:cxn modelId="{66CC3922-F5CB-4B76-AAA3-2A8E83A9E8A9}" type="presParOf" srcId="{CC6C3033-D40B-4CF3-9A93-FD8580879B59}" destId="{4EACC507-6A38-4C75-B016-9BCB4348F65E}" srcOrd="1" destOrd="0" presId="urn:microsoft.com/office/officeart/2005/8/layout/orgChart1"/>
    <dgm:cxn modelId="{903D8757-F31D-479D-AE69-9BB1463F4B1E}" type="presParOf" srcId="{4EACC507-6A38-4C75-B016-9BCB4348F65E}" destId="{A74C35CF-85CE-45A5-AAF9-9B0B4791CEA0}" srcOrd="0" destOrd="0" presId="urn:microsoft.com/office/officeart/2005/8/layout/orgChart1"/>
    <dgm:cxn modelId="{2DEC5C42-4C5B-4ED6-B63A-FAB05406C5F2}" type="presParOf" srcId="{A74C35CF-85CE-45A5-AAF9-9B0B4791CEA0}" destId="{E44E8950-B677-4543-8107-ADD3D8A6029A}" srcOrd="0" destOrd="0" presId="urn:microsoft.com/office/officeart/2005/8/layout/orgChart1"/>
    <dgm:cxn modelId="{9A7B5845-1F30-480B-8E5C-986B6C2BAC49}" type="presParOf" srcId="{A74C35CF-85CE-45A5-AAF9-9B0B4791CEA0}" destId="{E41599D3-0DC4-4226-AAA7-7B84B85D1DE4}" srcOrd="1" destOrd="0" presId="urn:microsoft.com/office/officeart/2005/8/layout/orgChart1"/>
    <dgm:cxn modelId="{9F445A54-2D4B-47C4-AF32-5FC742A6F42F}" type="presParOf" srcId="{4EACC507-6A38-4C75-B016-9BCB4348F65E}" destId="{542FB6BD-9291-48C6-84D2-BDAE47752B9F}" srcOrd="1" destOrd="0" presId="urn:microsoft.com/office/officeart/2005/8/layout/orgChart1"/>
    <dgm:cxn modelId="{E13D818D-6937-44E6-BFA6-B33664481255}" type="presParOf" srcId="{4EACC507-6A38-4C75-B016-9BCB4348F65E}" destId="{8B6E86EF-2CEB-4B4E-A788-13C4C54884C4}" srcOrd="2" destOrd="0" presId="urn:microsoft.com/office/officeart/2005/8/layout/orgChart1"/>
    <dgm:cxn modelId="{E89B80AA-1C38-4B2E-B20C-E1852FE5B15E}" type="presParOf" srcId="{0FE1C73B-4EB2-4038-BB2E-AF03AAD6DAF8}" destId="{89FA6EAF-029A-4820-84A1-95127E5FA6CD}" srcOrd="2" destOrd="0" presId="urn:microsoft.com/office/officeart/2005/8/layout/orgChart1"/>
    <dgm:cxn modelId="{47B9B242-B6EB-441F-95F2-7A185BAC434F}" type="presParOf" srcId="{D52F8E30-0856-41D5-8CFF-6374D0709BD0}" destId="{49823D94-E758-4A72-9575-E85F7E3EB544}" srcOrd="2" destOrd="0" presId="urn:microsoft.com/office/officeart/2005/8/layout/orgChart1"/>
    <dgm:cxn modelId="{A4EB78A5-9A6D-41C2-9920-723D5725FE70}" type="presParOf" srcId="{8E4265CC-88DF-4137-8983-5BEAABD6F682}" destId="{C648A432-FF1A-42A6-8651-041331CBD3FE}" srcOrd="4" destOrd="0" presId="urn:microsoft.com/office/officeart/2005/8/layout/orgChart1"/>
    <dgm:cxn modelId="{8F6F0D08-D447-4E14-9D38-7DC22E73D8AA}" type="presParOf" srcId="{8E4265CC-88DF-4137-8983-5BEAABD6F682}" destId="{D61546CC-1303-4596-9E7E-19F42AB5F0E7}" srcOrd="5" destOrd="0" presId="urn:microsoft.com/office/officeart/2005/8/layout/orgChart1"/>
    <dgm:cxn modelId="{6C872006-9A3B-4928-8721-E4C32A4BDB08}" type="presParOf" srcId="{D61546CC-1303-4596-9E7E-19F42AB5F0E7}" destId="{7935B57A-C43C-4154-BC0A-EFF570F737B2}" srcOrd="0" destOrd="0" presId="urn:microsoft.com/office/officeart/2005/8/layout/orgChart1"/>
    <dgm:cxn modelId="{F0C82EC0-7988-4D7A-A581-18201C4D5A1E}" type="presParOf" srcId="{7935B57A-C43C-4154-BC0A-EFF570F737B2}" destId="{DBFDDCC8-4878-4299-832C-0DD301280A35}" srcOrd="0" destOrd="0" presId="urn:microsoft.com/office/officeart/2005/8/layout/orgChart1"/>
    <dgm:cxn modelId="{97D62296-10C8-47E2-94F5-CE09FB438C02}" type="presParOf" srcId="{7935B57A-C43C-4154-BC0A-EFF570F737B2}" destId="{749364ED-9100-4E9F-B034-322D975E6273}" srcOrd="1" destOrd="0" presId="urn:microsoft.com/office/officeart/2005/8/layout/orgChart1"/>
    <dgm:cxn modelId="{99747F25-8190-4608-B9CB-4DA6F2837A7F}" type="presParOf" srcId="{D61546CC-1303-4596-9E7E-19F42AB5F0E7}" destId="{9B2DD848-BF17-48C9-8D41-99D412FB4BFC}" srcOrd="1" destOrd="0" presId="urn:microsoft.com/office/officeart/2005/8/layout/orgChart1"/>
    <dgm:cxn modelId="{2A4EC81E-7589-4791-A9CB-7AD6A06067F0}" type="presParOf" srcId="{9B2DD848-BF17-48C9-8D41-99D412FB4BFC}" destId="{A23DBEC1-89C9-4BFB-A2E2-C94151A32F73}" srcOrd="0" destOrd="0" presId="urn:microsoft.com/office/officeart/2005/8/layout/orgChart1"/>
    <dgm:cxn modelId="{094AC3D9-CC7C-4FB2-80D7-A5CF50466910}" type="presParOf" srcId="{9B2DD848-BF17-48C9-8D41-99D412FB4BFC}" destId="{899EC6D5-ECD9-4A3E-9BDF-6F39FC58D18A}" srcOrd="1" destOrd="0" presId="urn:microsoft.com/office/officeart/2005/8/layout/orgChart1"/>
    <dgm:cxn modelId="{B756454C-E5DE-4326-B691-79EF9FBDB910}" type="presParOf" srcId="{899EC6D5-ECD9-4A3E-9BDF-6F39FC58D18A}" destId="{0936BE91-3D69-4EFB-AD32-83F1E6B6979F}" srcOrd="0" destOrd="0" presId="urn:microsoft.com/office/officeart/2005/8/layout/orgChart1"/>
    <dgm:cxn modelId="{9D1AB9E9-4A3A-43BB-A1CD-A28293C11B21}" type="presParOf" srcId="{0936BE91-3D69-4EFB-AD32-83F1E6B6979F}" destId="{43754A51-DD79-4C08-A70A-0FB55F3BAAEE}" srcOrd="0" destOrd="0" presId="urn:microsoft.com/office/officeart/2005/8/layout/orgChart1"/>
    <dgm:cxn modelId="{2C087500-F3DE-4AC3-AE94-6B7FF2177729}" type="presParOf" srcId="{0936BE91-3D69-4EFB-AD32-83F1E6B6979F}" destId="{893D0B9A-4A39-4FD6-B0AC-C7EE20FA98FD}" srcOrd="1" destOrd="0" presId="urn:microsoft.com/office/officeart/2005/8/layout/orgChart1"/>
    <dgm:cxn modelId="{EBE9EC6D-37E0-45CE-9038-A61BA992854B}" type="presParOf" srcId="{899EC6D5-ECD9-4A3E-9BDF-6F39FC58D18A}" destId="{579D97D0-B0CC-4C80-A39D-EEF09BAAD98E}" srcOrd="1" destOrd="0" presId="urn:microsoft.com/office/officeart/2005/8/layout/orgChart1"/>
    <dgm:cxn modelId="{CC481789-BDA1-42EE-9CFA-F941FAB6C784}" type="presParOf" srcId="{579D97D0-B0CC-4C80-A39D-EEF09BAAD98E}" destId="{79CCA086-ABF5-429B-A5A5-E27BB2AD260B}" srcOrd="0" destOrd="0" presId="urn:microsoft.com/office/officeart/2005/8/layout/orgChart1"/>
    <dgm:cxn modelId="{DCF9CBA5-B8D3-44FA-936A-4147D09BA518}" type="presParOf" srcId="{579D97D0-B0CC-4C80-A39D-EEF09BAAD98E}" destId="{B983B9E5-0430-4900-80F7-8552EED81D04}" srcOrd="1" destOrd="0" presId="urn:microsoft.com/office/officeart/2005/8/layout/orgChart1"/>
    <dgm:cxn modelId="{A6BBB641-CF70-4F4D-AFA1-D82FAF60EBA7}" type="presParOf" srcId="{B983B9E5-0430-4900-80F7-8552EED81D04}" destId="{5F4B4A73-4A04-46CC-AFCD-951F1E78C92C}" srcOrd="0" destOrd="0" presId="urn:microsoft.com/office/officeart/2005/8/layout/orgChart1"/>
    <dgm:cxn modelId="{412B3CF3-FD59-4B1A-A2FE-9735CD5A5472}" type="presParOf" srcId="{5F4B4A73-4A04-46CC-AFCD-951F1E78C92C}" destId="{8C23E8EB-AFAC-4C2B-967A-D0728B2BDC7A}" srcOrd="0" destOrd="0" presId="urn:microsoft.com/office/officeart/2005/8/layout/orgChart1"/>
    <dgm:cxn modelId="{EB29D5E8-B278-4F2F-A930-BC4DF8B01FBE}" type="presParOf" srcId="{5F4B4A73-4A04-46CC-AFCD-951F1E78C92C}" destId="{20493BCD-4C66-4DC6-A938-B19076EA61B7}" srcOrd="1" destOrd="0" presId="urn:microsoft.com/office/officeart/2005/8/layout/orgChart1"/>
    <dgm:cxn modelId="{661030B8-8114-4950-AFB3-029462E7E958}" type="presParOf" srcId="{B983B9E5-0430-4900-80F7-8552EED81D04}" destId="{9A1AE964-364C-487F-A663-64402009722D}" srcOrd="1" destOrd="0" presId="urn:microsoft.com/office/officeart/2005/8/layout/orgChart1"/>
    <dgm:cxn modelId="{360F9502-8086-43D7-86D7-A9030EDC918D}" type="presParOf" srcId="{B983B9E5-0430-4900-80F7-8552EED81D04}" destId="{FAA99C54-8DB0-4846-B449-88080CA1F78B}" srcOrd="2" destOrd="0" presId="urn:microsoft.com/office/officeart/2005/8/layout/orgChart1"/>
    <dgm:cxn modelId="{0C50508C-DEA6-4BEA-AAC4-359618624266}" type="presParOf" srcId="{899EC6D5-ECD9-4A3E-9BDF-6F39FC58D18A}" destId="{D0D1577D-C0FD-4CCA-A719-3452CF6B9320}" srcOrd="2" destOrd="0" presId="urn:microsoft.com/office/officeart/2005/8/layout/orgChart1"/>
    <dgm:cxn modelId="{C373CCC5-7D34-499B-AA66-50EBA9A239CE}" type="presParOf" srcId="{9B2DD848-BF17-48C9-8D41-99D412FB4BFC}" destId="{80D7FA0D-3BA2-4BC3-BD4B-879F81B58372}" srcOrd="2" destOrd="0" presId="urn:microsoft.com/office/officeart/2005/8/layout/orgChart1"/>
    <dgm:cxn modelId="{5A7253F7-C514-4A9D-97E9-6FC27AE97BC4}" type="presParOf" srcId="{9B2DD848-BF17-48C9-8D41-99D412FB4BFC}" destId="{ECAF9FF0-70E2-44E1-A4BF-6C32C9503656}" srcOrd="3" destOrd="0" presId="urn:microsoft.com/office/officeart/2005/8/layout/orgChart1"/>
    <dgm:cxn modelId="{47E59137-ACF2-44C3-8002-31392232FA5F}" type="presParOf" srcId="{ECAF9FF0-70E2-44E1-A4BF-6C32C9503656}" destId="{64A57DB5-F15A-48F3-9E1C-853A92E1E34B}" srcOrd="0" destOrd="0" presId="urn:microsoft.com/office/officeart/2005/8/layout/orgChart1"/>
    <dgm:cxn modelId="{FD0B6823-7956-4417-8F71-4FD6CB9255B4}" type="presParOf" srcId="{64A57DB5-F15A-48F3-9E1C-853A92E1E34B}" destId="{6A1897EE-1304-4BB2-93E7-A7A173B2CC71}" srcOrd="0" destOrd="0" presId="urn:microsoft.com/office/officeart/2005/8/layout/orgChart1"/>
    <dgm:cxn modelId="{E578F96D-3136-4C31-A94E-9F322C1EAD40}" type="presParOf" srcId="{64A57DB5-F15A-48F3-9E1C-853A92E1E34B}" destId="{5C1A67F8-1410-4646-9929-B409B9A868DE}" srcOrd="1" destOrd="0" presId="urn:microsoft.com/office/officeart/2005/8/layout/orgChart1"/>
    <dgm:cxn modelId="{9689EEE4-9782-424E-B1E3-2181F6670631}" type="presParOf" srcId="{ECAF9FF0-70E2-44E1-A4BF-6C32C9503656}" destId="{7D9C7F7F-A9D8-4548-B443-AED372BC1F4A}" srcOrd="1" destOrd="0" presId="urn:microsoft.com/office/officeart/2005/8/layout/orgChart1"/>
    <dgm:cxn modelId="{1CBE3640-C4A6-4190-9163-B34FE04AE551}" type="presParOf" srcId="{7D9C7F7F-A9D8-4548-B443-AED372BC1F4A}" destId="{F946BCF0-B168-463D-91F6-1BC781D16220}" srcOrd="0" destOrd="0" presId="urn:microsoft.com/office/officeart/2005/8/layout/orgChart1"/>
    <dgm:cxn modelId="{9D8CE9E2-F995-4428-B5F9-992DB7D1EB65}" type="presParOf" srcId="{7D9C7F7F-A9D8-4548-B443-AED372BC1F4A}" destId="{43B09537-15F1-4664-AEE4-2B8C8D94D165}" srcOrd="1" destOrd="0" presId="urn:microsoft.com/office/officeart/2005/8/layout/orgChart1"/>
    <dgm:cxn modelId="{8932CA4F-D962-41CE-A0F0-B009B708C74C}" type="presParOf" srcId="{43B09537-15F1-4664-AEE4-2B8C8D94D165}" destId="{178DCB56-CD4B-42D2-BEC6-AB689C35BD41}" srcOrd="0" destOrd="0" presId="urn:microsoft.com/office/officeart/2005/8/layout/orgChart1"/>
    <dgm:cxn modelId="{F4227C95-23B2-4E17-820F-601C6E84C53B}" type="presParOf" srcId="{178DCB56-CD4B-42D2-BEC6-AB689C35BD41}" destId="{ABE1DFD6-2422-4AF3-9C47-07D4FE72A99E}" srcOrd="0" destOrd="0" presId="urn:microsoft.com/office/officeart/2005/8/layout/orgChart1"/>
    <dgm:cxn modelId="{98602C3A-20D1-4866-B735-8822C6929A3C}" type="presParOf" srcId="{178DCB56-CD4B-42D2-BEC6-AB689C35BD41}" destId="{0F9DC243-DA17-4E7E-9822-526C2FDBC145}" srcOrd="1" destOrd="0" presId="urn:microsoft.com/office/officeart/2005/8/layout/orgChart1"/>
    <dgm:cxn modelId="{FC6DF980-C9B2-4F9F-A3EC-BD02B7FE8FC3}" type="presParOf" srcId="{43B09537-15F1-4664-AEE4-2B8C8D94D165}" destId="{4649334E-113C-4175-9233-11ABECD2A763}" srcOrd="1" destOrd="0" presId="urn:microsoft.com/office/officeart/2005/8/layout/orgChart1"/>
    <dgm:cxn modelId="{F67DF617-0468-4D43-BB3E-DDA39C9D8906}" type="presParOf" srcId="{43B09537-15F1-4664-AEE4-2B8C8D94D165}" destId="{7F33BC96-1309-4068-B48E-3FBB92F7A4BE}" srcOrd="2" destOrd="0" presId="urn:microsoft.com/office/officeart/2005/8/layout/orgChart1"/>
    <dgm:cxn modelId="{043E54DD-98C2-497C-AD33-76B787A45C8B}" type="presParOf" srcId="{7D9C7F7F-A9D8-4548-B443-AED372BC1F4A}" destId="{1EEF7742-4379-4BA0-9457-44F5C0CD4C46}" srcOrd="2" destOrd="0" presId="urn:microsoft.com/office/officeart/2005/8/layout/orgChart1"/>
    <dgm:cxn modelId="{908BF627-3C9B-44E6-8227-CD974295F172}" type="presParOf" srcId="{7D9C7F7F-A9D8-4548-B443-AED372BC1F4A}" destId="{8FA137B0-B91D-4ED9-8DD7-CD2C33DD4AEA}" srcOrd="3" destOrd="0" presId="urn:microsoft.com/office/officeart/2005/8/layout/orgChart1"/>
    <dgm:cxn modelId="{2E62A0B8-BF53-4ECA-99BE-DAE785614D37}" type="presParOf" srcId="{8FA137B0-B91D-4ED9-8DD7-CD2C33DD4AEA}" destId="{D1FEF544-0132-46F2-A453-A995B71C57BF}" srcOrd="0" destOrd="0" presId="urn:microsoft.com/office/officeart/2005/8/layout/orgChart1"/>
    <dgm:cxn modelId="{FC2296DA-3CF6-4C63-8991-1CA84B8496F9}" type="presParOf" srcId="{D1FEF544-0132-46F2-A453-A995B71C57BF}" destId="{0672E7E9-5068-406E-88F3-7980ABDE4A1C}" srcOrd="0" destOrd="0" presId="urn:microsoft.com/office/officeart/2005/8/layout/orgChart1"/>
    <dgm:cxn modelId="{11C87CAE-91E8-4724-AD9F-2F0AAC16D1F0}" type="presParOf" srcId="{D1FEF544-0132-46F2-A453-A995B71C57BF}" destId="{D82B6807-6F47-4FD9-BFBD-8FCFB107F37D}" srcOrd="1" destOrd="0" presId="urn:microsoft.com/office/officeart/2005/8/layout/orgChart1"/>
    <dgm:cxn modelId="{4DED3F87-7E24-4E07-8CC0-2B2234EC97D5}" type="presParOf" srcId="{8FA137B0-B91D-4ED9-8DD7-CD2C33DD4AEA}" destId="{A2925233-267E-42F5-8BB5-64B9708B0C68}" srcOrd="1" destOrd="0" presId="urn:microsoft.com/office/officeart/2005/8/layout/orgChart1"/>
    <dgm:cxn modelId="{9A152F7A-90C9-4D47-8BB7-3D7111B44A0E}" type="presParOf" srcId="{8FA137B0-B91D-4ED9-8DD7-CD2C33DD4AEA}" destId="{48B4BDFE-79A8-44C7-B96A-17F0E7744185}" srcOrd="2" destOrd="0" presId="urn:microsoft.com/office/officeart/2005/8/layout/orgChart1"/>
    <dgm:cxn modelId="{5ECD01A9-44DD-4785-9277-B63DE05AE3ED}" type="presParOf" srcId="{ECAF9FF0-70E2-44E1-A4BF-6C32C9503656}" destId="{531A5B1F-8181-4270-894F-B391C65957AB}" srcOrd="2" destOrd="0" presId="urn:microsoft.com/office/officeart/2005/8/layout/orgChart1"/>
    <dgm:cxn modelId="{CB7138DA-ABBB-4A15-87B9-BBFBF7CAB234}" type="presParOf" srcId="{D61546CC-1303-4596-9E7E-19F42AB5F0E7}" destId="{21021FA5-489B-42CD-A9DE-F9542ED80D69}" srcOrd="2" destOrd="0" presId="urn:microsoft.com/office/officeart/2005/8/layout/orgChart1"/>
    <dgm:cxn modelId="{28EB9712-22F6-40E3-BE9D-777DD2AA0BD0}" type="presParOf" srcId="{0C93FC9E-81E7-41DE-A9E7-99C413932D6E}" destId="{DE7B5BB5-2EFA-4793-95C0-5FB230F39FC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F7742-4379-4BA0-9457-44F5C0CD4C46}">
      <dsp:nvSpPr>
        <dsp:cNvPr id="0" name=""/>
        <dsp:cNvSpPr/>
      </dsp:nvSpPr>
      <dsp:spPr>
        <a:xfrm>
          <a:off x="8076750" y="2828711"/>
          <a:ext cx="123807" cy="965698"/>
        </a:xfrm>
        <a:custGeom>
          <a:avLst/>
          <a:gdLst/>
          <a:ahLst/>
          <a:cxnLst/>
          <a:rect l="0" t="0" r="0" b="0"/>
          <a:pathLst>
            <a:path>
              <a:moveTo>
                <a:pt x="0" y="0"/>
              </a:moveTo>
              <a:lnTo>
                <a:pt x="0" y="965698"/>
              </a:lnTo>
              <a:lnTo>
                <a:pt x="123807" y="96569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46BCF0-B168-463D-91F6-1BC781D16220}">
      <dsp:nvSpPr>
        <dsp:cNvPr id="0" name=""/>
        <dsp:cNvSpPr/>
      </dsp:nvSpPr>
      <dsp:spPr>
        <a:xfrm>
          <a:off x="8076750" y="2828711"/>
          <a:ext cx="123807" cy="379676"/>
        </a:xfrm>
        <a:custGeom>
          <a:avLst/>
          <a:gdLst/>
          <a:ahLst/>
          <a:cxnLst/>
          <a:rect l="0" t="0" r="0" b="0"/>
          <a:pathLst>
            <a:path>
              <a:moveTo>
                <a:pt x="0" y="0"/>
              </a:moveTo>
              <a:lnTo>
                <a:pt x="0" y="379676"/>
              </a:lnTo>
              <a:lnTo>
                <a:pt x="123807" y="379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D7FA0D-3BA2-4BC3-BD4B-879F81B58372}">
      <dsp:nvSpPr>
        <dsp:cNvPr id="0" name=""/>
        <dsp:cNvSpPr/>
      </dsp:nvSpPr>
      <dsp:spPr>
        <a:xfrm>
          <a:off x="7907547" y="2242689"/>
          <a:ext cx="499357" cy="173330"/>
        </a:xfrm>
        <a:custGeom>
          <a:avLst/>
          <a:gdLst/>
          <a:ahLst/>
          <a:cxnLst/>
          <a:rect l="0" t="0" r="0" b="0"/>
          <a:pathLst>
            <a:path>
              <a:moveTo>
                <a:pt x="0" y="0"/>
              </a:moveTo>
              <a:lnTo>
                <a:pt x="0" y="86665"/>
              </a:lnTo>
              <a:lnTo>
                <a:pt x="499357" y="86665"/>
              </a:lnTo>
              <a:lnTo>
                <a:pt x="499357"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CCA086-ABF5-429B-A5A5-E27BB2AD260B}">
      <dsp:nvSpPr>
        <dsp:cNvPr id="0" name=""/>
        <dsp:cNvSpPr/>
      </dsp:nvSpPr>
      <dsp:spPr>
        <a:xfrm>
          <a:off x="7078036" y="2828711"/>
          <a:ext cx="123807" cy="379676"/>
        </a:xfrm>
        <a:custGeom>
          <a:avLst/>
          <a:gdLst/>
          <a:ahLst/>
          <a:cxnLst/>
          <a:rect l="0" t="0" r="0" b="0"/>
          <a:pathLst>
            <a:path>
              <a:moveTo>
                <a:pt x="0" y="0"/>
              </a:moveTo>
              <a:lnTo>
                <a:pt x="0" y="379676"/>
              </a:lnTo>
              <a:lnTo>
                <a:pt x="123807" y="379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DBEC1-89C9-4BFB-A2E2-C94151A32F73}">
      <dsp:nvSpPr>
        <dsp:cNvPr id="0" name=""/>
        <dsp:cNvSpPr/>
      </dsp:nvSpPr>
      <dsp:spPr>
        <a:xfrm>
          <a:off x="7408190" y="2242689"/>
          <a:ext cx="499357" cy="173330"/>
        </a:xfrm>
        <a:custGeom>
          <a:avLst/>
          <a:gdLst/>
          <a:ahLst/>
          <a:cxnLst/>
          <a:rect l="0" t="0" r="0" b="0"/>
          <a:pathLst>
            <a:path>
              <a:moveTo>
                <a:pt x="499357" y="0"/>
              </a:moveTo>
              <a:lnTo>
                <a:pt x="499357" y="86665"/>
              </a:lnTo>
              <a:lnTo>
                <a:pt x="0" y="86665"/>
              </a:lnTo>
              <a:lnTo>
                <a:pt x="0"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48A432-FF1A-42A6-8651-041331CBD3FE}">
      <dsp:nvSpPr>
        <dsp:cNvPr id="0" name=""/>
        <dsp:cNvSpPr/>
      </dsp:nvSpPr>
      <dsp:spPr>
        <a:xfrm>
          <a:off x="4412047" y="1656667"/>
          <a:ext cx="3495499" cy="173330"/>
        </a:xfrm>
        <a:custGeom>
          <a:avLst/>
          <a:gdLst/>
          <a:ahLst/>
          <a:cxnLst/>
          <a:rect l="0" t="0" r="0" b="0"/>
          <a:pathLst>
            <a:path>
              <a:moveTo>
                <a:pt x="0" y="0"/>
              </a:moveTo>
              <a:lnTo>
                <a:pt x="0" y="86665"/>
              </a:lnTo>
              <a:lnTo>
                <a:pt x="3495499" y="86665"/>
              </a:lnTo>
              <a:lnTo>
                <a:pt x="3495499" y="1733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BA9996-49AC-498D-9277-21376733E969}">
      <dsp:nvSpPr>
        <dsp:cNvPr id="0" name=""/>
        <dsp:cNvSpPr/>
      </dsp:nvSpPr>
      <dsp:spPr>
        <a:xfrm>
          <a:off x="6079322" y="2828711"/>
          <a:ext cx="123807" cy="379676"/>
        </a:xfrm>
        <a:custGeom>
          <a:avLst/>
          <a:gdLst/>
          <a:ahLst/>
          <a:cxnLst/>
          <a:rect l="0" t="0" r="0" b="0"/>
          <a:pathLst>
            <a:path>
              <a:moveTo>
                <a:pt x="0" y="0"/>
              </a:moveTo>
              <a:lnTo>
                <a:pt x="0" y="379676"/>
              </a:lnTo>
              <a:lnTo>
                <a:pt x="123807" y="379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534BEE-D118-487D-8DEE-D39E240F3EBF}">
      <dsp:nvSpPr>
        <dsp:cNvPr id="0" name=""/>
        <dsp:cNvSpPr/>
      </dsp:nvSpPr>
      <dsp:spPr>
        <a:xfrm>
          <a:off x="4412047" y="2242689"/>
          <a:ext cx="1997428" cy="173330"/>
        </a:xfrm>
        <a:custGeom>
          <a:avLst/>
          <a:gdLst/>
          <a:ahLst/>
          <a:cxnLst/>
          <a:rect l="0" t="0" r="0" b="0"/>
          <a:pathLst>
            <a:path>
              <a:moveTo>
                <a:pt x="0" y="0"/>
              </a:moveTo>
              <a:lnTo>
                <a:pt x="0" y="86665"/>
              </a:lnTo>
              <a:lnTo>
                <a:pt x="1997428" y="86665"/>
              </a:lnTo>
              <a:lnTo>
                <a:pt x="1997428"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059E13-2130-4887-8DBA-B024B45D45C3}">
      <dsp:nvSpPr>
        <dsp:cNvPr id="0" name=""/>
        <dsp:cNvSpPr/>
      </dsp:nvSpPr>
      <dsp:spPr>
        <a:xfrm>
          <a:off x="5286954" y="3414734"/>
          <a:ext cx="123807" cy="379676"/>
        </a:xfrm>
        <a:custGeom>
          <a:avLst/>
          <a:gdLst/>
          <a:ahLst/>
          <a:cxnLst/>
          <a:rect l="0" t="0" r="0" b="0"/>
          <a:pathLst>
            <a:path>
              <a:moveTo>
                <a:pt x="0" y="0"/>
              </a:moveTo>
              <a:lnTo>
                <a:pt x="0" y="379676"/>
              </a:lnTo>
              <a:lnTo>
                <a:pt x="123807" y="379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CAD17F-56DB-404F-B9CD-2D404B55CAE3}">
      <dsp:nvSpPr>
        <dsp:cNvPr id="0" name=""/>
        <dsp:cNvSpPr/>
      </dsp:nvSpPr>
      <dsp:spPr>
        <a:xfrm>
          <a:off x="4618393" y="2828711"/>
          <a:ext cx="998714" cy="173330"/>
        </a:xfrm>
        <a:custGeom>
          <a:avLst/>
          <a:gdLst/>
          <a:ahLst/>
          <a:cxnLst/>
          <a:rect l="0" t="0" r="0" b="0"/>
          <a:pathLst>
            <a:path>
              <a:moveTo>
                <a:pt x="0" y="0"/>
              </a:moveTo>
              <a:lnTo>
                <a:pt x="0" y="86665"/>
              </a:lnTo>
              <a:lnTo>
                <a:pt x="998714" y="86665"/>
              </a:lnTo>
              <a:lnTo>
                <a:pt x="998714"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1527B4-DA74-44A8-B071-992659CD0576}">
      <dsp:nvSpPr>
        <dsp:cNvPr id="0" name=""/>
        <dsp:cNvSpPr/>
      </dsp:nvSpPr>
      <dsp:spPr>
        <a:xfrm>
          <a:off x="4572673" y="2828711"/>
          <a:ext cx="91440" cy="173330"/>
        </a:xfrm>
        <a:custGeom>
          <a:avLst/>
          <a:gdLst/>
          <a:ahLst/>
          <a:cxnLst/>
          <a:rect l="0" t="0" r="0" b="0"/>
          <a:pathLst>
            <a:path>
              <a:moveTo>
                <a:pt x="45720" y="0"/>
              </a:moveTo>
              <a:lnTo>
                <a:pt x="45720"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7B5A4D-6D63-4347-A4D5-24470BE14EE0}">
      <dsp:nvSpPr>
        <dsp:cNvPr id="0" name=""/>
        <dsp:cNvSpPr/>
      </dsp:nvSpPr>
      <dsp:spPr>
        <a:xfrm>
          <a:off x="3619679" y="2828711"/>
          <a:ext cx="998714" cy="173330"/>
        </a:xfrm>
        <a:custGeom>
          <a:avLst/>
          <a:gdLst/>
          <a:ahLst/>
          <a:cxnLst/>
          <a:rect l="0" t="0" r="0" b="0"/>
          <a:pathLst>
            <a:path>
              <a:moveTo>
                <a:pt x="998714" y="0"/>
              </a:moveTo>
              <a:lnTo>
                <a:pt x="998714" y="86665"/>
              </a:lnTo>
              <a:lnTo>
                <a:pt x="0" y="86665"/>
              </a:lnTo>
              <a:lnTo>
                <a:pt x="0"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4B0F17-BA9D-441D-B0D7-1FE9F763396E}">
      <dsp:nvSpPr>
        <dsp:cNvPr id="0" name=""/>
        <dsp:cNvSpPr/>
      </dsp:nvSpPr>
      <dsp:spPr>
        <a:xfrm>
          <a:off x="4412047" y="2242689"/>
          <a:ext cx="206345" cy="173330"/>
        </a:xfrm>
        <a:custGeom>
          <a:avLst/>
          <a:gdLst/>
          <a:ahLst/>
          <a:cxnLst/>
          <a:rect l="0" t="0" r="0" b="0"/>
          <a:pathLst>
            <a:path>
              <a:moveTo>
                <a:pt x="0" y="0"/>
              </a:moveTo>
              <a:lnTo>
                <a:pt x="0" y="86665"/>
              </a:lnTo>
              <a:lnTo>
                <a:pt x="206345" y="86665"/>
              </a:lnTo>
              <a:lnTo>
                <a:pt x="206345"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AB3599-A885-4DFC-9CEE-CA43101FC617}">
      <dsp:nvSpPr>
        <dsp:cNvPr id="0" name=""/>
        <dsp:cNvSpPr/>
      </dsp:nvSpPr>
      <dsp:spPr>
        <a:xfrm>
          <a:off x="2084465" y="2828711"/>
          <a:ext cx="123807" cy="379676"/>
        </a:xfrm>
        <a:custGeom>
          <a:avLst/>
          <a:gdLst/>
          <a:ahLst/>
          <a:cxnLst/>
          <a:rect l="0" t="0" r="0" b="0"/>
          <a:pathLst>
            <a:path>
              <a:moveTo>
                <a:pt x="0" y="0"/>
              </a:moveTo>
              <a:lnTo>
                <a:pt x="0" y="379676"/>
              </a:lnTo>
              <a:lnTo>
                <a:pt x="123807" y="379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511D55-4CDE-4FBD-9B78-B87062E087B0}">
      <dsp:nvSpPr>
        <dsp:cNvPr id="0" name=""/>
        <dsp:cNvSpPr/>
      </dsp:nvSpPr>
      <dsp:spPr>
        <a:xfrm>
          <a:off x="2414619" y="2242689"/>
          <a:ext cx="1997428" cy="173330"/>
        </a:xfrm>
        <a:custGeom>
          <a:avLst/>
          <a:gdLst/>
          <a:ahLst/>
          <a:cxnLst/>
          <a:rect l="0" t="0" r="0" b="0"/>
          <a:pathLst>
            <a:path>
              <a:moveTo>
                <a:pt x="1997428" y="0"/>
              </a:moveTo>
              <a:lnTo>
                <a:pt x="1997428" y="86665"/>
              </a:lnTo>
              <a:lnTo>
                <a:pt x="0" y="86665"/>
              </a:lnTo>
              <a:lnTo>
                <a:pt x="0"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0913BE-A890-49FD-B7D2-62FD00C3DE14}">
      <dsp:nvSpPr>
        <dsp:cNvPr id="0" name=""/>
        <dsp:cNvSpPr/>
      </dsp:nvSpPr>
      <dsp:spPr>
        <a:xfrm>
          <a:off x="4366327" y="1656667"/>
          <a:ext cx="91440" cy="173330"/>
        </a:xfrm>
        <a:custGeom>
          <a:avLst/>
          <a:gdLst/>
          <a:ahLst/>
          <a:cxnLst/>
          <a:rect l="0" t="0" r="0" b="0"/>
          <a:pathLst>
            <a:path>
              <a:moveTo>
                <a:pt x="45720" y="0"/>
              </a:moveTo>
              <a:lnTo>
                <a:pt x="45720" y="1733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F73082-D7DF-4BA9-A360-04A98BEF0520}">
      <dsp:nvSpPr>
        <dsp:cNvPr id="0" name=""/>
        <dsp:cNvSpPr/>
      </dsp:nvSpPr>
      <dsp:spPr>
        <a:xfrm>
          <a:off x="916547" y="2242689"/>
          <a:ext cx="499357" cy="173330"/>
        </a:xfrm>
        <a:custGeom>
          <a:avLst/>
          <a:gdLst/>
          <a:ahLst/>
          <a:cxnLst/>
          <a:rect l="0" t="0" r="0" b="0"/>
          <a:pathLst>
            <a:path>
              <a:moveTo>
                <a:pt x="0" y="0"/>
              </a:moveTo>
              <a:lnTo>
                <a:pt x="0" y="86665"/>
              </a:lnTo>
              <a:lnTo>
                <a:pt x="499357" y="86665"/>
              </a:lnTo>
              <a:lnTo>
                <a:pt x="499357"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FDCBAF-4689-4559-A11A-8A7F4A1421A4}">
      <dsp:nvSpPr>
        <dsp:cNvPr id="0" name=""/>
        <dsp:cNvSpPr/>
      </dsp:nvSpPr>
      <dsp:spPr>
        <a:xfrm>
          <a:off x="87037" y="2828711"/>
          <a:ext cx="123807" cy="379676"/>
        </a:xfrm>
        <a:custGeom>
          <a:avLst/>
          <a:gdLst/>
          <a:ahLst/>
          <a:cxnLst/>
          <a:rect l="0" t="0" r="0" b="0"/>
          <a:pathLst>
            <a:path>
              <a:moveTo>
                <a:pt x="0" y="0"/>
              </a:moveTo>
              <a:lnTo>
                <a:pt x="0" y="379676"/>
              </a:lnTo>
              <a:lnTo>
                <a:pt x="123807" y="379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A97694-A6DB-4676-B90F-7EF380BCCB4D}">
      <dsp:nvSpPr>
        <dsp:cNvPr id="0" name=""/>
        <dsp:cNvSpPr/>
      </dsp:nvSpPr>
      <dsp:spPr>
        <a:xfrm>
          <a:off x="417190" y="2242689"/>
          <a:ext cx="499357" cy="173330"/>
        </a:xfrm>
        <a:custGeom>
          <a:avLst/>
          <a:gdLst/>
          <a:ahLst/>
          <a:cxnLst/>
          <a:rect l="0" t="0" r="0" b="0"/>
          <a:pathLst>
            <a:path>
              <a:moveTo>
                <a:pt x="499357" y="0"/>
              </a:moveTo>
              <a:lnTo>
                <a:pt x="499357" y="86665"/>
              </a:lnTo>
              <a:lnTo>
                <a:pt x="0" y="86665"/>
              </a:lnTo>
              <a:lnTo>
                <a:pt x="0"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5837FA-82E4-45C2-A442-1F4DFB726DF0}">
      <dsp:nvSpPr>
        <dsp:cNvPr id="0" name=""/>
        <dsp:cNvSpPr/>
      </dsp:nvSpPr>
      <dsp:spPr>
        <a:xfrm>
          <a:off x="916547" y="1656667"/>
          <a:ext cx="3495499" cy="173330"/>
        </a:xfrm>
        <a:custGeom>
          <a:avLst/>
          <a:gdLst/>
          <a:ahLst/>
          <a:cxnLst/>
          <a:rect l="0" t="0" r="0" b="0"/>
          <a:pathLst>
            <a:path>
              <a:moveTo>
                <a:pt x="3495499" y="0"/>
              </a:moveTo>
              <a:lnTo>
                <a:pt x="3495499" y="86665"/>
              </a:lnTo>
              <a:lnTo>
                <a:pt x="0" y="86665"/>
              </a:lnTo>
              <a:lnTo>
                <a:pt x="0" y="1733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EC3749-4E71-429B-A617-9B365D3A14B6}">
      <dsp:nvSpPr>
        <dsp:cNvPr id="0" name=""/>
        <dsp:cNvSpPr/>
      </dsp:nvSpPr>
      <dsp:spPr>
        <a:xfrm>
          <a:off x="3999355" y="1243975"/>
          <a:ext cx="825383" cy="412691"/>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Director of Supporter  Experience and Communications</a:t>
          </a:r>
        </a:p>
      </dsp:txBody>
      <dsp:txXfrm>
        <a:off x="3999355" y="1243975"/>
        <a:ext cx="825383" cy="412691"/>
      </dsp:txXfrm>
    </dsp:sp>
    <dsp:sp modelId="{E033F5AE-ADCA-40ED-888C-85B81CB3164E}">
      <dsp:nvSpPr>
        <dsp:cNvPr id="0" name=""/>
        <dsp:cNvSpPr/>
      </dsp:nvSpPr>
      <dsp:spPr>
        <a:xfrm>
          <a:off x="503856" y="1829997"/>
          <a:ext cx="825383" cy="41269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Head of Acquisition Marketing </a:t>
          </a:r>
        </a:p>
      </dsp:txBody>
      <dsp:txXfrm>
        <a:off x="503856" y="1829997"/>
        <a:ext cx="825383" cy="412691"/>
      </dsp:txXfrm>
    </dsp:sp>
    <dsp:sp modelId="{13C71813-BD89-4F77-BEEB-2160D476EC2F}">
      <dsp:nvSpPr>
        <dsp:cNvPr id="0" name=""/>
        <dsp:cNvSpPr/>
      </dsp:nvSpPr>
      <dsp:spPr>
        <a:xfrm>
          <a:off x="4498"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Acquisition Marketing Manager</a:t>
          </a:r>
        </a:p>
      </dsp:txBody>
      <dsp:txXfrm>
        <a:off x="4498" y="2416020"/>
        <a:ext cx="825383" cy="412691"/>
      </dsp:txXfrm>
    </dsp:sp>
    <dsp:sp modelId="{D6D31BD0-9254-4C8A-BA64-2AFBCD4FE06E}">
      <dsp:nvSpPr>
        <dsp:cNvPr id="0" name=""/>
        <dsp:cNvSpPr/>
      </dsp:nvSpPr>
      <dsp:spPr>
        <a:xfrm>
          <a:off x="210844"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Acquisition Marketing Officer</a:t>
          </a:r>
        </a:p>
      </dsp:txBody>
      <dsp:txXfrm>
        <a:off x="210844" y="3002042"/>
        <a:ext cx="825383" cy="412691"/>
      </dsp:txXfrm>
    </dsp:sp>
    <dsp:sp modelId="{E1D0ACAC-75E2-44D0-BD63-6BCBE2933133}">
      <dsp:nvSpPr>
        <dsp:cNvPr id="0" name=""/>
        <dsp:cNvSpPr/>
      </dsp:nvSpPr>
      <dsp:spPr>
        <a:xfrm>
          <a:off x="1003213"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Digital Marketing Manager</a:t>
          </a:r>
        </a:p>
      </dsp:txBody>
      <dsp:txXfrm>
        <a:off x="1003213" y="2416020"/>
        <a:ext cx="825383" cy="412691"/>
      </dsp:txXfrm>
    </dsp:sp>
    <dsp:sp modelId="{9FC70A7D-11D2-43FD-A1C2-657D3BC46AE8}">
      <dsp:nvSpPr>
        <dsp:cNvPr id="0" name=""/>
        <dsp:cNvSpPr/>
      </dsp:nvSpPr>
      <dsp:spPr>
        <a:xfrm>
          <a:off x="3999355" y="1829997"/>
          <a:ext cx="825383" cy="412691"/>
        </a:xfrm>
        <a:prstGeom prst="rect">
          <a:avLst/>
        </a:prstGeom>
        <a:solidFill>
          <a:srgbClr val="F3A9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Head of Supporter Experience and Marketing</a:t>
          </a:r>
        </a:p>
      </dsp:txBody>
      <dsp:txXfrm>
        <a:off x="3999355" y="1829997"/>
        <a:ext cx="825383" cy="412691"/>
      </dsp:txXfrm>
    </dsp:sp>
    <dsp:sp modelId="{D9E22881-B293-4758-9125-818A8312D0C2}">
      <dsp:nvSpPr>
        <dsp:cNvPr id="0" name=""/>
        <dsp:cNvSpPr/>
      </dsp:nvSpPr>
      <dsp:spPr>
        <a:xfrm>
          <a:off x="2001927"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Marketing Manager</a:t>
          </a:r>
        </a:p>
      </dsp:txBody>
      <dsp:txXfrm>
        <a:off x="2001927" y="2416020"/>
        <a:ext cx="825383" cy="412691"/>
      </dsp:txXfrm>
    </dsp:sp>
    <dsp:sp modelId="{DA428A16-3BF4-45E0-9E7E-1070F53FDD49}">
      <dsp:nvSpPr>
        <dsp:cNvPr id="0" name=""/>
        <dsp:cNvSpPr/>
      </dsp:nvSpPr>
      <dsp:spPr>
        <a:xfrm>
          <a:off x="2208273"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Marketing Officer</a:t>
          </a:r>
        </a:p>
      </dsp:txBody>
      <dsp:txXfrm>
        <a:off x="2208273" y="3002042"/>
        <a:ext cx="825383" cy="412691"/>
      </dsp:txXfrm>
    </dsp:sp>
    <dsp:sp modelId="{1571CC9E-4805-4AB2-B184-E648F525E7E5}">
      <dsp:nvSpPr>
        <dsp:cNvPr id="0" name=""/>
        <dsp:cNvSpPr/>
      </dsp:nvSpPr>
      <dsp:spPr>
        <a:xfrm>
          <a:off x="4205701"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Experience Manager</a:t>
          </a:r>
        </a:p>
      </dsp:txBody>
      <dsp:txXfrm>
        <a:off x="4205701" y="2416020"/>
        <a:ext cx="825383" cy="412691"/>
      </dsp:txXfrm>
    </dsp:sp>
    <dsp:sp modelId="{53E19C74-CDC3-4B4E-8A1C-D7A586855E94}">
      <dsp:nvSpPr>
        <dsp:cNvPr id="0" name=""/>
        <dsp:cNvSpPr/>
      </dsp:nvSpPr>
      <dsp:spPr>
        <a:xfrm>
          <a:off x="3206987"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Experience Coordinator</a:t>
          </a:r>
        </a:p>
      </dsp:txBody>
      <dsp:txXfrm>
        <a:off x="3206987" y="3002042"/>
        <a:ext cx="825383" cy="412691"/>
      </dsp:txXfrm>
    </dsp:sp>
    <dsp:sp modelId="{3E81FCA6-0359-46E8-B594-632B30DC657F}">
      <dsp:nvSpPr>
        <dsp:cNvPr id="0" name=""/>
        <dsp:cNvSpPr/>
      </dsp:nvSpPr>
      <dsp:spPr>
        <a:xfrm>
          <a:off x="4205701"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Experience Coordinator</a:t>
          </a:r>
        </a:p>
      </dsp:txBody>
      <dsp:txXfrm>
        <a:off x="4205701" y="3002042"/>
        <a:ext cx="825383" cy="412691"/>
      </dsp:txXfrm>
    </dsp:sp>
    <dsp:sp modelId="{E396F38F-7D48-421D-ADAE-046AB35E33FD}">
      <dsp:nvSpPr>
        <dsp:cNvPr id="0" name=""/>
        <dsp:cNvSpPr/>
      </dsp:nvSpPr>
      <dsp:spPr>
        <a:xfrm>
          <a:off x="5204415"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Experience and Data Processing Officer</a:t>
          </a:r>
        </a:p>
      </dsp:txBody>
      <dsp:txXfrm>
        <a:off x="5204415" y="3002042"/>
        <a:ext cx="825383" cy="412691"/>
      </dsp:txXfrm>
    </dsp:sp>
    <dsp:sp modelId="{2C7A6FBC-03F2-4937-9FBB-8C4D2F8F7BDC}">
      <dsp:nvSpPr>
        <dsp:cNvPr id="0" name=""/>
        <dsp:cNvSpPr/>
      </dsp:nvSpPr>
      <dsp:spPr>
        <a:xfrm>
          <a:off x="5410761" y="3588064"/>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Experience and Data Processing Coordinator</a:t>
          </a:r>
        </a:p>
      </dsp:txBody>
      <dsp:txXfrm>
        <a:off x="5410761" y="3588064"/>
        <a:ext cx="825383" cy="412691"/>
      </dsp:txXfrm>
    </dsp:sp>
    <dsp:sp modelId="{D0145FE7-6BE8-48A4-A034-8228EBF5B9E3}">
      <dsp:nvSpPr>
        <dsp:cNvPr id="0" name=""/>
        <dsp:cNvSpPr/>
      </dsp:nvSpPr>
      <dsp:spPr>
        <a:xfrm>
          <a:off x="5996784"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Data Processing Manager (0.4)</a:t>
          </a:r>
        </a:p>
      </dsp:txBody>
      <dsp:txXfrm>
        <a:off x="5996784" y="2416020"/>
        <a:ext cx="825383" cy="412691"/>
      </dsp:txXfrm>
    </dsp:sp>
    <dsp:sp modelId="{E44E8950-B677-4543-8107-ADD3D8A6029A}">
      <dsp:nvSpPr>
        <dsp:cNvPr id="0" name=""/>
        <dsp:cNvSpPr/>
      </dsp:nvSpPr>
      <dsp:spPr>
        <a:xfrm>
          <a:off x="6203130"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Data Processing Coordinator</a:t>
          </a:r>
        </a:p>
      </dsp:txBody>
      <dsp:txXfrm>
        <a:off x="6203130" y="3002042"/>
        <a:ext cx="825383" cy="412691"/>
      </dsp:txXfrm>
    </dsp:sp>
    <dsp:sp modelId="{DBFDDCC8-4878-4299-832C-0DD301280A35}">
      <dsp:nvSpPr>
        <dsp:cNvPr id="0" name=""/>
        <dsp:cNvSpPr/>
      </dsp:nvSpPr>
      <dsp:spPr>
        <a:xfrm>
          <a:off x="7494855" y="1829997"/>
          <a:ext cx="825383" cy="41269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Head of Media and Creative Comms</a:t>
          </a:r>
        </a:p>
      </dsp:txBody>
      <dsp:txXfrm>
        <a:off x="7494855" y="1829997"/>
        <a:ext cx="825383" cy="412691"/>
      </dsp:txXfrm>
    </dsp:sp>
    <dsp:sp modelId="{43754A51-DD79-4C08-A70A-0FB55F3BAAEE}">
      <dsp:nvSpPr>
        <dsp:cNvPr id="0" name=""/>
        <dsp:cNvSpPr/>
      </dsp:nvSpPr>
      <dsp:spPr>
        <a:xfrm>
          <a:off x="6995498"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Media Manager</a:t>
          </a:r>
        </a:p>
      </dsp:txBody>
      <dsp:txXfrm>
        <a:off x="6995498" y="2416020"/>
        <a:ext cx="825383" cy="412691"/>
      </dsp:txXfrm>
    </dsp:sp>
    <dsp:sp modelId="{8C23E8EB-AFAC-4C2B-967A-D0728B2BDC7A}">
      <dsp:nvSpPr>
        <dsp:cNvPr id="0" name=""/>
        <dsp:cNvSpPr/>
      </dsp:nvSpPr>
      <dsp:spPr>
        <a:xfrm>
          <a:off x="7201844"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Media Officer</a:t>
          </a:r>
        </a:p>
      </dsp:txBody>
      <dsp:txXfrm>
        <a:off x="7201844" y="3002042"/>
        <a:ext cx="825383" cy="412691"/>
      </dsp:txXfrm>
    </dsp:sp>
    <dsp:sp modelId="{6A1897EE-1304-4BB2-93E7-A7A173B2CC71}">
      <dsp:nvSpPr>
        <dsp:cNvPr id="0" name=""/>
        <dsp:cNvSpPr/>
      </dsp:nvSpPr>
      <dsp:spPr>
        <a:xfrm>
          <a:off x="7994212"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Creative Communications Manager</a:t>
          </a:r>
        </a:p>
      </dsp:txBody>
      <dsp:txXfrm>
        <a:off x="7994212" y="2416020"/>
        <a:ext cx="825383" cy="412691"/>
      </dsp:txXfrm>
    </dsp:sp>
    <dsp:sp modelId="{ABE1DFD6-2422-4AF3-9C47-07D4FE72A99E}">
      <dsp:nvSpPr>
        <dsp:cNvPr id="0" name=""/>
        <dsp:cNvSpPr/>
      </dsp:nvSpPr>
      <dsp:spPr>
        <a:xfrm>
          <a:off x="8200558"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Graphic Designer</a:t>
          </a:r>
        </a:p>
      </dsp:txBody>
      <dsp:txXfrm>
        <a:off x="8200558" y="3002042"/>
        <a:ext cx="825383" cy="412691"/>
      </dsp:txXfrm>
    </dsp:sp>
    <dsp:sp modelId="{0672E7E9-5068-406E-88F3-7980ABDE4A1C}">
      <dsp:nvSpPr>
        <dsp:cNvPr id="0" name=""/>
        <dsp:cNvSpPr/>
      </dsp:nvSpPr>
      <dsp:spPr>
        <a:xfrm>
          <a:off x="8200558" y="3588064"/>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Creative Communications Officer</a:t>
          </a:r>
        </a:p>
      </dsp:txBody>
      <dsp:txXfrm>
        <a:off x="8200558" y="3588064"/>
        <a:ext cx="825383" cy="41269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05/03/2026</a:t>
            </a:fld>
            <a:endParaRPr lang="en-GB"/>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05/03/2026</a:t>
            </a:fld>
            <a:endParaRPr lang="en-GB"/>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a:p>
        </p:txBody>
      </p:sp>
    </p:spTree>
    <p:extLst>
      <p:ext uri="{BB962C8B-B14F-4D97-AF65-F5344CB8AC3E}">
        <p14:creationId xmlns:p14="http://schemas.microsoft.com/office/powerpoint/2010/main" val="1812785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a:p>
        </p:txBody>
      </p:sp>
    </p:spTree>
    <p:extLst>
      <p:ext uri="{BB962C8B-B14F-4D97-AF65-F5344CB8AC3E}">
        <p14:creationId xmlns:p14="http://schemas.microsoft.com/office/powerpoint/2010/main" val="1880710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a:p>
        </p:txBody>
      </p:sp>
    </p:spTree>
    <p:extLst>
      <p:ext uri="{BB962C8B-B14F-4D97-AF65-F5344CB8AC3E}">
        <p14:creationId xmlns:p14="http://schemas.microsoft.com/office/powerpoint/2010/main" val="293286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15</a:t>
            </a:fld>
            <a:endParaRPr lang="en-GB"/>
          </a:p>
        </p:txBody>
      </p:sp>
    </p:spTree>
    <p:extLst>
      <p:ext uri="{BB962C8B-B14F-4D97-AF65-F5344CB8AC3E}">
        <p14:creationId xmlns:p14="http://schemas.microsoft.com/office/powerpoint/2010/main" val="303506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17</a:t>
            </a:fld>
            <a:endParaRPr lang="en-GB"/>
          </a:p>
        </p:txBody>
      </p:sp>
    </p:spTree>
    <p:extLst>
      <p:ext uri="{BB962C8B-B14F-4D97-AF65-F5344CB8AC3E}">
        <p14:creationId xmlns:p14="http://schemas.microsoft.com/office/powerpoint/2010/main" val="840430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18</a:t>
            </a:fld>
            <a:endParaRPr lang="en-GB"/>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6D58-A419-5B7F-D7CB-EA6D33232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075CA-F7C1-4EB4-2D98-292462C83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2FC9D-7FAF-4A9D-371A-0E4D98042CA5}"/>
              </a:ext>
            </a:extLst>
          </p:cNvPr>
          <p:cNvSpPr>
            <a:spLocks noGrp="1"/>
          </p:cNvSpPr>
          <p:nvPr>
            <p:ph type="body" idx="1"/>
          </p:nvPr>
        </p:nvSpPr>
        <p:spPr/>
        <p:txBody>
          <a:bodyPr/>
          <a:lstStyle/>
          <a:p>
            <a:r>
              <a:rPr lang="en-GB"/>
              <a:t> </a:t>
            </a:r>
          </a:p>
        </p:txBody>
      </p:sp>
      <p:sp>
        <p:nvSpPr>
          <p:cNvPr id="4" name="Slide Number Placeholder 3">
            <a:extLst>
              <a:ext uri="{FF2B5EF4-FFF2-40B4-BE49-F238E27FC236}">
                <a16:creationId xmlns:a16="http://schemas.microsoft.com/office/drawing/2014/main" id="{A2AADB5C-66E2-CA04-C805-566B825E9C82}"/>
              </a:ext>
            </a:extLst>
          </p:cNvPr>
          <p:cNvSpPr>
            <a:spLocks noGrp="1"/>
          </p:cNvSpPr>
          <p:nvPr>
            <p:ph type="sldNum" sz="quarter" idx="10"/>
          </p:nvPr>
        </p:nvSpPr>
        <p:spPr/>
        <p:txBody>
          <a:bodyPr/>
          <a:lstStyle/>
          <a:p>
            <a:fld id="{C7537C1E-0D74-48B2-B8D6-53F338B09B81}" type="slidenum">
              <a:rPr lang="en-GB" smtClean="0"/>
              <a:t>4</a:t>
            </a:fld>
            <a:endParaRPr lang="en-GB"/>
          </a:p>
        </p:txBody>
      </p:sp>
    </p:spTree>
    <p:extLst>
      <p:ext uri="{BB962C8B-B14F-4D97-AF65-F5344CB8AC3E}">
        <p14:creationId xmlns:p14="http://schemas.microsoft.com/office/powerpoint/2010/main" val="82137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a:p>
        </p:txBody>
      </p:sp>
    </p:spTree>
    <p:extLst>
      <p:ext uri="{BB962C8B-B14F-4D97-AF65-F5344CB8AC3E}">
        <p14:creationId xmlns:p14="http://schemas.microsoft.com/office/powerpoint/2010/main" val="400180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a:p>
        </p:txBody>
      </p:sp>
    </p:spTree>
    <p:extLst>
      <p:ext uri="{BB962C8B-B14F-4D97-AF65-F5344CB8AC3E}">
        <p14:creationId xmlns:p14="http://schemas.microsoft.com/office/powerpoint/2010/main" val="174889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CF0A1-0D48-B386-B781-1E51A1948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311F7-1478-F0B0-F0B7-D0A9B8E540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4DC41-BC17-5043-AE45-0EB95E73E24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8A126BB-DE6F-2983-C2C8-7B4D2D3D3F64}"/>
              </a:ext>
            </a:extLst>
          </p:cNvPr>
          <p:cNvSpPr>
            <a:spLocks noGrp="1"/>
          </p:cNvSpPr>
          <p:nvPr>
            <p:ph type="sldNum" sz="quarter" idx="10"/>
          </p:nvPr>
        </p:nvSpPr>
        <p:spPr/>
        <p:txBody>
          <a:bodyPr/>
          <a:lstStyle/>
          <a:p>
            <a:fld id="{C7537C1E-0D74-48B2-B8D6-53F338B09B81}" type="slidenum">
              <a:rPr lang="en-GB" smtClean="0"/>
              <a:t>7</a:t>
            </a:fld>
            <a:endParaRPr lang="en-GB"/>
          </a:p>
        </p:txBody>
      </p:sp>
    </p:spTree>
    <p:extLst>
      <p:ext uri="{BB962C8B-B14F-4D97-AF65-F5344CB8AC3E}">
        <p14:creationId xmlns:p14="http://schemas.microsoft.com/office/powerpoint/2010/main" val="116780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8</a:t>
            </a:fld>
            <a:endParaRPr lang="en-GB"/>
          </a:p>
        </p:txBody>
      </p:sp>
    </p:spTree>
    <p:extLst>
      <p:ext uri="{BB962C8B-B14F-4D97-AF65-F5344CB8AC3E}">
        <p14:creationId xmlns:p14="http://schemas.microsoft.com/office/powerpoint/2010/main" val="2029760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F7879-B9F7-5778-E763-CA0234ACA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8BD16-A354-7C83-A0DF-150988CD0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23D28-D1F7-FBE9-9DD4-D946CF051DF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1F7B8C-4729-74AC-5C09-23CB6B900B35}"/>
              </a:ext>
            </a:extLst>
          </p:cNvPr>
          <p:cNvSpPr>
            <a:spLocks noGrp="1"/>
          </p:cNvSpPr>
          <p:nvPr>
            <p:ph type="sldNum" sz="quarter" idx="10"/>
          </p:nvPr>
        </p:nvSpPr>
        <p:spPr/>
        <p:txBody>
          <a:bodyPr/>
          <a:lstStyle/>
          <a:p>
            <a:fld id="{C7537C1E-0D74-48B2-B8D6-53F338B09B81}" type="slidenum">
              <a:rPr lang="en-GB" smtClean="0"/>
              <a:t>9</a:t>
            </a:fld>
            <a:endParaRPr lang="en-GB"/>
          </a:p>
        </p:txBody>
      </p:sp>
    </p:spTree>
    <p:extLst>
      <p:ext uri="{BB962C8B-B14F-4D97-AF65-F5344CB8AC3E}">
        <p14:creationId xmlns:p14="http://schemas.microsoft.com/office/powerpoint/2010/main" val="3389355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a:p>
        </p:txBody>
      </p:sp>
    </p:spTree>
    <p:extLst>
      <p:ext uri="{BB962C8B-B14F-4D97-AF65-F5344CB8AC3E}">
        <p14:creationId xmlns:p14="http://schemas.microsoft.com/office/powerpoint/2010/main" val="1312994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05/03/2026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05/03/2026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05/03/2026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05/03/2026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05/03/2026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05/03/2026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05/03/2026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www.marysmeals.org.uk/sites/uk/files/2022-03/Marys%20Meals%20vision%20mission%20and%20values.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mailto:Jobs@marysmeal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778F7C-5D9F-BFB7-FE77-FA023D8038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 y="0"/>
            <a:ext cx="7230278" cy="6071102"/>
          </a:xfrm>
          <a:prstGeom prst="rect">
            <a:avLst/>
          </a:prstGeom>
        </p:spPr>
      </p:pic>
      <p:sp>
        <p:nvSpPr>
          <p:cNvPr id="6" name="Rectangle 5">
            <a:extLst>
              <a:ext uri="{FF2B5EF4-FFF2-40B4-BE49-F238E27FC236}">
                <a16:creationId xmlns:a16="http://schemas.microsoft.com/office/drawing/2014/main" id="{5910859E-3621-4C5C-9F4A-A035557CBF42}"/>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56D035D-0F8A-8604-0624-70AD545E48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30274" y="4733803"/>
            <a:ext cx="1892292" cy="800985"/>
          </a:xfrm>
          <a:prstGeom prst="rect">
            <a:avLst/>
          </a:prstGeom>
          <a:noFill/>
          <a:ln>
            <a:noFill/>
          </a:ln>
        </p:spPr>
      </p:pic>
      <p:pic>
        <p:nvPicPr>
          <p:cNvPr id="8" name="Picture 7">
            <a:extLst>
              <a:ext uri="{FF2B5EF4-FFF2-40B4-BE49-F238E27FC236}">
                <a16:creationId xmlns:a16="http://schemas.microsoft.com/office/drawing/2014/main" id="{FC4E8D42-8878-3A92-CEC4-28B993BA71BB}"/>
              </a:ext>
            </a:extLst>
          </p:cNvPr>
          <p:cNvPicPr>
            <a:picLocks noChangeAspect="1"/>
          </p:cNvPicPr>
          <p:nvPr/>
        </p:nvPicPr>
        <p:blipFill>
          <a:blip r:embed="rId4"/>
          <a:stretch>
            <a:fillRect/>
          </a:stretch>
        </p:blipFill>
        <p:spPr>
          <a:xfrm>
            <a:off x="242058" y="259370"/>
            <a:ext cx="1537581" cy="1758459"/>
          </a:xfrm>
          <a:prstGeom prst="rect">
            <a:avLst/>
          </a:prstGeom>
        </p:spPr>
      </p:pic>
      <p:sp>
        <p:nvSpPr>
          <p:cNvPr id="10" name="TextBox 9">
            <a:extLst>
              <a:ext uri="{FF2B5EF4-FFF2-40B4-BE49-F238E27FC236}">
                <a16:creationId xmlns:a16="http://schemas.microsoft.com/office/drawing/2014/main" id="{0F7FC37E-9FBF-93BE-835E-ED6FAC2D37B0}"/>
              </a:ext>
            </a:extLst>
          </p:cNvPr>
          <p:cNvSpPr txBox="1"/>
          <p:nvPr/>
        </p:nvSpPr>
        <p:spPr>
          <a:xfrm>
            <a:off x="242058" y="2561903"/>
            <a:ext cx="4635374" cy="2862322"/>
          </a:xfrm>
          <a:prstGeom prst="rect">
            <a:avLst/>
          </a:prstGeom>
          <a:noFill/>
        </p:spPr>
        <p:txBody>
          <a:bodyPr wrap="square">
            <a:spAutoFit/>
          </a:bodyPr>
          <a:lstStyle/>
          <a:p>
            <a:r>
              <a:rPr lang="en-GB" b="1">
                <a:solidFill>
                  <a:srgbClr val="019CDC"/>
                </a:solidFill>
                <a:latin typeface="Arial" panose="020B0604020202020204" pitchFamily="34" charset="0"/>
                <a:cs typeface="Arial" panose="020B0604020202020204" pitchFamily="34" charset="0"/>
              </a:rPr>
              <a:t>Recruitment pack for:</a:t>
            </a:r>
          </a:p>
          <a:p>
            <a:r>
              <a:rPr lang="en-GB" b="1">
                <a:solidFill>
                  <a:schemeClr val="bg1"/>
                </a:solidFill>
                <a:latin typeface="Arial" panose="020B0604020202020204" pitchFamily="34" charset="0"/>
                <a:cs typeface="Arial" panose="020B0604020202020204" pitchFamily="34" charset="0"/>
              </a:rPr>
              <a:t>Head of Supporter Experience </a:t>
            </a:r>
            <a:br>
              <a:rPr lang="en-GB" b="1">
                <a:solidFill>
                  <a:schemeClr val="bg1"/>
                </a:solidFill>
                <a:latin typeface="Arial" panose="020B0604020202020204" pitchFamily="34" charset="0"/>
                <a:cs typeface="Arial" panose="020B0604020202020204" pitchFamily="34" charset="0"/>
              </a:rPr>
            </a:br>
            <a:r>
              <a:rPr lang="en-GB" b="1">
                <a:solidFill>
                  <a:schemeClr val="bg1"/>
                </a:solidFill>
                <a:latin typeface="Arial" panose="020B0604020202020204" pitchFamily="34" charset="0"/>
                <a:cs typeface="Arial" panose="020B0604020202020204" pitchFamily="34" charset="0"/>
              </a:rPr>
              <a:t>and Marketing</a:t>
            </a:r>
            <a:br>
              <a:rPr lang="en-GB" b="1">
                <a:solidFill>
                  <a:schemeClr val="bg1"/>
                </a:solidFill>
                <a:latin typeface="Arial" panose="020B0604020202020204" pitchFamily="34" charset="0"/>
                <a:cs typeface="Arial" panose="020B0604020202020204" pitchFamily="34" charset="0"/>
              </a:rPr>
            </a:br>
            <a:endParaRPr lang="en-GB" b="1">
              <a:solidFill>
                <a:schemeClr val="bg1"/>
              </a:solidFill>
              <a:latin typeface="Arial" panose="020B0604020202020204" pitchFamily="34" charset="0"/>
              <a:cs typeface="Arial" panose="020B0604020202020204" pitchFamily="34" charset="0"/>
            </a:endParaRPr>
          </a:p>
          <a:p>
            <a:r>
              <a:rPr lang="en-GB" b="1">
                <a:solidFill>
                  <a:srgbClr val="00B0F0"/>
                </a:solidFill>
                <a:latin typeface="Arial" panose="020B0604020202020204" pitchFamily="34" charset="0"/>
                <a:cs typeface="Arial" panose="020B0604020202020204" pitchFamily="34" charset="0"/>
              </a:rPr>
              <a:t>Remote working from</a:t>
            </a:r>
            <a:br>
              <a:rPr lang="en-GB" b="1">
                <a:solidFill>
                  <a:srgbClr val="00B0F0"/>
                </a:solidFill>
                <a:latin typeface="Arial" panose="020B0604020202020204" pitchFamily="34" charset="0"/>
                <a:cs typeface="Arial" panose="020B0604020202020204" pitchFamily="34" charset="0"/>
              </a:rPr>
            </a:br>
            <a:r>
              <a:rPr lang="en-GB" b="1">
                <a:solidFill>
                  <a:srgbClr val="00B0F0"/>
                </a:solidFill>
                <a:latin typeface="Arial" panose="020B0604020202020204" pitchFamily="34" charset="0"/>
                <a:cs typeface="Arial" panose="020B0604020202020204" pitchFamily="34" charset="0"/>
              </a:rPr>
              <a:t>anywhere in the UK</a:t>
            </a:r>
          </a:p>
          <a:p>
            <a:endParaRPr lang="en-GB" b="1">
              <a:solidFill>
                <a:schemeClr val="bg1"/>
              </a:solidFill>
              <a:latin typeface="Arial" panose="020B0604020202020204" pitchFamily="34" charset="0"/>
              <a:cs typeface="Arial" panose="020B0604020202020204" pitchFamily="34" charset="0"/>
            </a:endParaRPr>
          </a:p>
          <a:p>
            <a:r>
              <a:rPr lang="en-GB" b="1">
                <a:solidFill>
                  <a:schemeClr val="bg1"/>
                </a:solidFill>
                <a:latin typeface="Arial" panose="020B0604020202020204" pitchFamily="34" charset="0"/>
                <a:cs typeface="Arial" panose="020B0604020202020204" pitchFamily="34" charset="0"/>
              </a:rPr>
              <a:t>Mary’s Meals UK</a:t>
            </a:r>
          </a:p>
          <a:p>
            <a:br>
              <a:rPr lang="en-GB" b="1">
                <a:solidFill>
                  <a:schemeClr val="bg1"/>
                </a:solidFill>
                <a:latin typeface="Arial" panose="020B0604020202020204" pitchFamily="34" charset="0"/>
                <a:cs typeface="Arial" panose="020B0604020202020204" pitchFamily="34" charset="0"/>
              </a:rPr>
            </a:br>
            <a:r>
              <a:rPr lang="en-GB" b="1">
                <a:solidFill>
                  <a:schemeClr val="bg1"/>
                </a:solidFill>
                <a:latin typeface="Arial" panose="020B0604020202020204" pitchFamily="34" charset="0"/>
                <a:cs typeface="Arial" panose="020B0604020202020204" pitchFamily="34" charset="0"/>
              </a:rPr>
              <a:t>March 2026</a:t>
            </a:r>
          </a:p>
        </p:txBody>
      </p:sp>
      <p:pic>
        <p:nvPicPr>
          <p:cNvPr id="11" name="Picture 10">
            <a:extLst>
              <a:ext uri="{FF2B5EF4-FFF2-40B4-BE49-F238E27FC236}">
                <a16:creationId xmlns:a16="http://schemas.microsoft.com/office/drawing/2014/main" id="{C2932F36-A11D-E693-DDB4-9BB60F50DF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3" name="Picture 2">
            <a:extLst>
              <a:ext uri="{FF2B5EF4-FFF2-40B4-BE49-F238E27FC236}">
                <a16:creationId xmlns:a16="http://schemas.microsoft.com/office/drawing/2014/main" id="{1F414016-85A3-6C73-00A4-B35A922893AB}"/>
              </a:ext>
            </a:extLst>
          </p:cNvPr>
          <p:cNvPicPr>
            <a:picLocks noChangeAspect="1"/>
          </p:cNvPicPr>
          <p:nvPr/>
        </p:nvPicPr>
        <p:blipFill>
          <a:blip r:embed="rId6"/>
          <a:stretch>
            <a:fillRect/>
          </a:stretch>
        </p:blipFill>
        <p:spPr>
          <a:xfrm>
            <a:off x="7285617" y="1724398"/>
            <a:ext cx="1670625" cy="1039145"/>
          </a:xfrm>
          <a:prstGeom prst="rect">
            <a:avLst/>
          </a:prstGeom>
        </p:spPr>
      </p:pic>
      <p:pic>
        <p:nvPicPr>
          <p:cNvPr id="2" name="Picture 1" descr="A black background with purple and green squares&#10;&#10;Description automatically generated">
            <a:extLst>
              <a:ext uri="{FF2B5EF4-FFF2-40B4-BE49-F238E27FC236}">
                <a16:creationId xmlns:a16="http://schemas.microsoft.com/office/drawing/2014/main" id="{20A99F9C-2764-C4EE-0357-DA3E4C2CE050}"/>
              </a:ext>
            </a:extLst>
          </p:cNvPr>
          <p:cNvPicPr>
            <a:picLocks noChangeAspect="1"/>
          </p:cNvPicPr>
          <p:nvPr/>
        </p:nvPicPr>
        <p:blipFill>
          <a:blip r:embed="rId7"/>
          <a:stretch>
            <a:fillRect/>
          </a:stretch>
        </p:blipFill>
        <p:spPr>
          <a:xfrm>
            <a:off x="7285617" y="192822"/>
            <a:ext cx="1779983" cy="857952"/>
          </a:xfrm>
          <a:prstGeom prst="rect">
            <a:avLst/>
          </a:prstGeom>
        </p:spPr>
      </p:pic>
      <p:pic>
        <p:nvPicPr>
          <p:cNvPr id="4" name="Picture 3" descr="A white background with black text&#10;&#10;AI-generated content may be incorrect.">
            <a:extLst>
              <a:ext uri="{FF2B5EF4-FFF2-40B4-BE49-F238E27FC236}">
                <a16:creationId xmlns:a16="http://schemas.microsoft.com/office/drawing/2014/main" id="{6B50FCBB-AC89-2295-EBB5-3723CE45E48B}"/>
              </a:ext>
            </a:extLst>
          </p:cNvPr>
          <p:cNvPicPr>
            <a:picLocks noChangeAspect="1"/>
          </p:cNvPicPr>
          <p:nvPr/>
        </p:nvPicPr>
        <p:blipFill>
          <a:blip r:embed="rId8">
            <a:extLst>
              <a:ext uri="{28A0092B-C50C-407E-A947-70E740481C1C}">
                <a14:useLocalDpi xmlns:a14="http://schemas.microsoft.com/office/drawing/2010/main" val="0"/>
              </a:ext>
            </a:extLst>
          </a:blip>
          <a:srcRect l="28156" r="32272" b="72337"/>
          <a:stretch>
            <a:fillRect/>
          </a:stretch>
        </p:blipFill>
        <p:spPr>
          <a:xfrm>
            <a:off x="7472336" y="3213287"/>
            <a:ext cx="1260529" cy="881171"/>
          </a:xfrm>
          <a:prstGeom prst="rect">
            <a:avLst/>
          </a:prstGeom>
        </p:spPr>
      </p:pic>
    </p:spTree>
    <p:extLst>
      <p:ext uri="{BB962C8B-B14F-4D97-AF65-F5344CB8AC3E}">
        <p14:creationId xmlns:p14="http://schemas.microsoft.com/office/powerpoint/2010/main" val="206096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49698"/>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Supporter Experience and Communications directorate structure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72380" y="911235"/>
            <a:ext cx="4107736" cy="1046440"/>
          </a:xfrm>
          <a:prstGeom prst="rect">
            <a:avLst/>
          </a:prstGeom>
        </p:spPr>
        <p:txBody>
          <a:bodyPr wrap="square" anchor="t">
            <a:spAutoFit/>
          </a:bodyPr>
          <a:lstStyle/>
          <a:p>
            <a:pPr lvl="0"/>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2B0BDEE-A9A0-3F1E-EC67-BEF2FFF8F66B}"/>
              </a:ext>
            </a:extLst>
          </p:cNvPr>
          <p:cNvSpPr txBox="1"/>
          <p:nvPr/>
        </p:nvSpPr>
        <p:spPr>
          <a:xfrm>
            <a:off x="4572000" y="5618666"/>
            <a:ext cx="575353" cy="369332"/>
          </a:xfrm>
          <a:prstGeom prst="rect">
            <a:avLst/>
          </a:prstGeom>
          <a:solidFill>
            <a:schemeClr val="bg1"/>
          </a:solidFill>
        </p:spPr>
        <p:txBody>
          <a:bodyPr wrap="square" rtlCol="0">
            <a:spAutoFit/>
          </a:bodyPr>
          <a:lstStyle/>
          <a:p>
            <a:endParaRPr lang="en-GB"/>
          </a:p>
        </p:txBody>
      </p:sp>
      <p:graphicFrame>
        <p:nvGraphicFramePr>
          <p:cNvPr id="4" name="Diagram 3">
            <a:extLst>
              <a:ext uri="{FF2B5EF4-FFF2-40B4-BE49-F238E27FC236}">
                <a16:creationId xmlns:a16="http://schemas.microsoft.com/office/drawing/2014/main" id="{9DB87187-ACF1-43F1-BD89-3880913571CB}"/>
              </a:ext>
            </a:extLst>
          </p:cNvPr>
          <p:cNvGraphicFramePr/>
          <p:nvPr>
            <p:extLst>
              <p:ext uri="{D42A27DB-BD31-4B8C-83A1-F6EECF244321}">
                <p14:modId xmlns:p14="http://schemas.microsoft.com/office/powerpoint/2010/main" val="1642644100"/>
              </p:ext>
            </p:extLst>
          </p:nvPr>
        </p:nvGraphicFramePr>
        <p:xfrm>
          <a:off x="56779" y="806634"/>
          <a:ext cx="9030441" cy="52447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Straight Connector 5">
            <a:extLst>
              <a:ext uri="{FF2B5EF4-FFF2-40B4-BE49-F238E27FC236}">
                <a16:creationId xmlns:a16="http://schemas.microsoft.com/office/drawing/2014/main" id="{7C7222F8-10C1-4D15-9B3C-FD8210C4A173}"/>
              </a:ext>
            </a:extLst>
          </p:cNvPr>
          <p:cNvCxnSpPr/>
          <p:nvPr/>
        </p:nvCxnSpPr>
        <p:spPr>
          <a:xfrm flipV="1">
            <a:off x="5670756" y="3490953"/>
            <a:ext cx="388055" cy="226307"/>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124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24D91E-E12D-5171-4CCB-384BA0DA2D62}"/>
              </a:ext>
            </a:extLst>
          </p:cNvPr>
          <p:cNvPicPr>
            <a:picLocks noChangeAspect="1"/>
          </p:cNvPicPr>
          <p:nvPr/>
        </p:nvPicPr>
        <p:blipFill>
          <a:blip r:embed="rId3"/>
          <a:stretch>
            <a:fillRect/>
          </a:stretch>
        </p:blipFill>
        <p:spPr>
          <a:xfrm>
            <a:off x="0" y="704680"/>
            <a:ext cx="9144000" cy="609600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31623"/>
            <a:ext cx="9149758" cy="622678"/>
            <a:chOff x="0" y="6240062"/>
            <a:chExt cx="9149758" cy="508957"/>
          </a:xfrm>
        </p:grpSpPr>
        <p:sp>
          <p:nvSpPr>
            <p:cNvPr id="18" name="Rectangle 17">
              <a:extLst>
                <a:ext uri="{FF2B5EF4-FFF2-40B4-BE49-F238E27FC236}">
                  <a16:creationId xmlns:a16="http://schemas.microsoft.com/office/drawing/2014/main" id="{D0D70A2B-F29A-40CF-AE23-982664FC4697}"/>
                </a:ext>
              </a:extLst>
            </p:cNvPr>
            <p:cNvSpPr/>
            <p:nvPr/>
          </p:nvSpPr>
          <p:spPr>
            <a:xfrm>
              <a:off x="0" y="6240062"/>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746435" y="6661324"/>
            <a:ext cx="39756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11</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558441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6CCC27-7728-EA24-D41B-662FFF212A44}"/>
              </a:ext>
            </a:extLst>
          </p:cNvPr>
          <p:cNvPicPr>
            <a:picLocks noChangeAspect="1"/>
          </p:cNvPicPr>
          <p:nvPr/>
        </p:nvPicPr>
        <p:blipFill>
          <a:blip r:embed="rId3"/>
          <a:stretch>
            <a:fillRect/>
          </a:stretch>
        </p:blipFill>
        <p:spPr>
          <a:xfrm>
            <a:off x="0" y="175953"/>
            <a:ext cx="9144000" cy="609600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a:extLst>
              <a:ext uri="{FF2B5EF4-FFF2-40B4-BE49-F238E27FC236}">
                <a16:creationId xmlns:a16="http://schemas.microsoft.com/office/drawing/2014/main" id="{A4E61F1E-9470-4001-B01D-99A0EBF4C0AE}"/>
              </a:ext>
            </a:extLst>
          </p:cNvPr>
          <p:cNvSpPr/>
          <p:nvPr/>
        </p:nvSpPr>
        <p:spPr>
          <a:xfrm>
            <a:off x="216310" y="4273359"/>
            <a:ext cx="8927690" cy="1899623"/>
          </a:xfrm>
          <a:prstGeom prst="rect">
            <a:avLst/>
          </a:prstGeom>
        </p:spPr>
        <p:txBody>
          <a:bodyPr wrap="square">
            <a:spAutoFit/>
          </a:bodyPr>
          <a:lstStyle/>
          <a:p>
            <a:pPr>
              <a:lnSpc>
                <a:spcPct val="150000"/>
              </a:lnSpc>
            </a:pPr>
            <a:r>
              <a:rPr lang="en-GB" sz="2130" b="1">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a:solidFill>
                <a:srgbClr val="FFFF00"/>
              </a:solidFill>
              <a:latin typeface="Arial" panose="020B0604020202020204" pitchFamily="34" charset="0"/>
              <a:cs typeface="Arial" panose="020B0604020202020204" pitchFamily="34" charset="0"/>
            </a:endParaRPr>
          </a:p>
          <a:p>
            <a:pPr>
              <a:lnSpc>
                <a:spcPct val="150000"/>
              </a:lnSpc>
            </a:pPr>
            <a:r>
              <a:rPr lang="en-GB" sz="1300">
                <a:solidFill>
                  <a:srgbClr val="F3A909"/>
                </a:solidFill>
                <a:latin typeface="Arial" panose="020B0604020202020204" pitchFamily="34" charset="0"/>
                <a:cs typeface="Arial" panose="020B0604020202020204" pitchFamily="34" charset="0"/>
              </a:rPr>
              <a:t>View Mary’s Meals’ full statement of values here: </a:t>
            </a:r>
            <a:r>
              <a:rPr lang="en-GB" sz="1300">
                <a:solidFill>
                  <a:srgbClr val="019CDC"/>
                </a:solidFill>
                <a:latin typeface="Arial" panose="020B0604020202020204" pitchFamily="34" charset="0"/>
                <a:cs typeface="Arial" panose="020B0604020202020204" pitchFamily="34" charset="0"/>
                <a:hlinkClick r:id="rId4"/>
              </a:rPr>
              <a:t>Statement of Values</a:t>
            </a:r>
            <a:endParaRPr lang="en-GB" sz="130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3BEEE8-5331-45C4-8D10-D0EDF07DBD60}"/>
              </a:ext>
            </a:extLst>
          </p:cNvPr>
          <p:cNvSpPr/>
          <p:nvPr/>
        </p:nvSpPr>
        <p:spPr>
          <a:xfrm>
            <a:off x="8666923" y="6502870"/>
            <a:ext cx="446954"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12</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92503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2879"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4797339"/>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20 years later, we feed three million hungry children every school day across four continents.  </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We work extremely hard to keep our running costs low which means that it costs just £19.15 to feed a child with Mary’s Meals for a whole school year. This is only possible because most of our work is done by an army of dedicated volunteers all over the world, who carry out lots of little acts of love on behalf of Mary’s Meals.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around the world. Funds raised by affiliates, including from Mary’s Meals UK, are passed to Mary’s Meals International, the organisation which co-ordinates our movement and directly manages the delivery of our school feeding programmes.</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617532" y="6459943"/>
            <a:ext cx="526468"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13</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4991DC-9CA1-191B-E3F1-B256A510F67D}"/>
              </a:ext>
            </a:extLst>
          </p:cNvPr>
          <p:cNvGrpSpPr/>
          <p:nvPr/>
        </p:nvGrpSpPr>
        <p:grpSpPr>
          <a:xfrm>
            <a:off x="-5758" y="6214185"/>
            <a:ext cx="9149758" cy="643819"/>
            <a:chOff x="0" y="6240063"/>
            <a:chExt cx="9149758" cy="643819"/>
          </a:xfrm>
        </p:grpSpPr>
        <p:sp>
          <p:nvSpPr>
            <p:cNvPr id="10" name="Rectangle 9">
              <a:extLst>
                <a:ext uri="{FF2B5EF4-FFF2-40B4-BE49-F238E27FC236}">
                  <a16:creationId xmlns:a16="http://schemas.microsoft.com/office/drawing/2014/main" id="{05E0FCA5-1083-5F48-247A-BC9F5B392FAE}"/>
                </a:ext>
              </a:extLst>
            </p:cNvPr>
            <p:cNvSpPr/>
            <p:nvPr/>
          </p:nvSpPr>
          <p:spPr>
            <a:xfrm>
              <a:off x="5758" y="6374925"/>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									          </a:t>
              </a:r>
              <a:r>
                <a:rPr lang="en-GB" sz="1200">
                  <a:solidFill>
                    <a:schemeClr val="tx1"/>
                  </a:solidFill>
                  <a:latin typeface="Arial" panose="020B0604020202020204" pitchFamily="34" charset="0"/>
                  <a:cs typeface="Arial" panose="020B0604020202020204" pitchFamily="34" charset="0"/>
                </a:rPr>
                <a:t>14</a:t>
              </a:r>
              <a:endParaRPr lang="en-GB">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D6ADA8-0BB1-A576-0975-A3772B9AB6A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a:extLst>
              <a:ext uri="{FF2B5EF4-FFF2-40B4-BE49-F238E27FC236}">
                <a16:creationId xmlns:a16="http://schemas.microsoft.com/office/drawing/2014/main" id="{C735C3BB-428B-1713-F25B-1F0AF551E3FC}"/>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D36471-E898-29AC-0C02-583536AFC48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7" name="TextBox 6">
            <a:extLst>
              <a:ext uri="{FF2B5EF4-FFF2-40B4-BE49-F238E27FC236}">
                <a16:creationId xmlns:a16="http://schemas.microsoft.com/office/drawing/2014/main" id="{CA1732A5-EEB1-E3D8-B5A9-1E8DFDACB6A7}"/>
              </a:ext>
            </a:extLst>
          </p:cNvPr>
          <p:cNvSpPr txBox="1"/>
          <p:nvPr/>
        </p:nvSpPr>
        <p:spPr>
          <a:xfrm>
            <a:off x="216310" y="167148"/>
            <a:ext cx="6361471"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Mary’s Meals family</a:t>
            </a:r>
          </a:p>
        </p:txBody>
      </p:sp>
      <p:pic>
        <p:nvPicPr>
          <p:cNvPr id="14" name="Picture 13">
            <a:extLst>
              <a:ext uri="{FF2B5EF4-FFF2-40B4-BE49-F238E27FC236}">
                <a16:creationId xmlns:a16="http://schemas.microsoft.com/office/drawing/2014/main" id="{2801DD86-9818-6035-08DC-7A78D2861AA9}"/>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34737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686801" y="6509783"/>
            <a:ext cx="427076"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15</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26126" y="6218347"/>
            <a:ext cx="9196251"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a:solidFill>
                  <a:schemeClr val="bg1"/>
                </a:solidFill>
                <a:latin typeface="Arial" panose="020B0604020202020204" pitchFamily="34" charset="0"/>
                <a:cs typeface="Arial" panose="020B0604020202020204" pitchFamily="34" charset="0"/>
              </a:rPr>
              <a:t>Mary’s Meals UK manager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89416" y="6530345"/>
            <a:ext cx="354584" cy="276999"/>
          </a:xfrm>
          <a:prstGeom prst="rect">
            <a:avLst/>
          </a:prstGeom>
        </p:spPr>
        <p:txBody>
          <a:bodyPr wrap="none">
            <a:spAutoFit/>
          </a:bodyPr>
          <a:lstStyle/>
          <a:p>
            <a:r>
              <a:rPr lang="en-GB" sz="1200">
                <a:latin typeface="Arial" panose="020B0604020202020204" pitchFamily="34" charset="0"/>
                <a:cs typeface="Arial" panose="020B0604020202020204" pitchFamily="34" charset="0"/>
              </a:rPr>
              <a:t>17</a:t>
            </a:r>
          </a:p>
        </p:txBody>
      </p:sp>
      <p:sp>
        <p:nvSpPr>
          <p:cNvPr id="12" name="Rectangle 11">
            <a:extLst>
              <a:ext uri="{FF2B5EF4-FFF2-40B4-BE49-F238E27FC236}">
                <a16:creationId xmlns:a16="http://schemas.microsoft.com/office/drawing/2014/main" id="{62FE79D3-B375-4B1B-81E7-BA99BEBA2BB5}"/>
              </a:ext>
            </a:extLst>
          </p:cNvPr>
          <p:cNvSpPr/>
          <p:nvPr/>
        </p:nvSpPr>
        <p:spPr>
          <a:xfrm>
            <a:off x="407588" y="907215"/>
            <a:ext cx="4041075" cy="5047536"/>
          </a:xfrm>
          <a:prstGeom prst="rect">
            <a:avLst/>
          </a:prstGeom>
        </p:spPr>
        <p:txBody>
          <a:bodyPr wrap="square">
            <a:spAutoFit/>
          </a:bodyPr>
          <a:lstStyle/>
          <a:p>
            <a:r>
              <a:rPr lang="en-GB" sz="1200" b="1">
                <a:latin typeface="Arial" panose="020B0604020202020204" pitchFamily="34" charset="0"/>
                <a:cs typeface="Arial" panose="020B0604020202020204" pitchFamily="34" charset="0"/>
              </a:rPr>
              <a:t>Managers at Mary’s Meals UK approach their role in line with our 7S competency model:</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1. Self</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myself and set stretching goals</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2. Service</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work to ensure our future will be even better than our past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3. Simplicity</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547307" y="774191"/>
            <a:ext cx="4530018" cy="5632311"/>
          </a:xfrm>
          <a:prstGeom prst="rect">
            <a:avLst/>
          </a:prstGeom>
        </p:spPr>
        <p:txBody>
          <a:bodyPr wrap="square">
            <a:spAutoFit/>
          </a:bodyPr>
          <a:lstStyle/>
          <a:p>
            <a:r>
              <a:rPr lang="en-GB" sz="1200">
                <a:latin typeface="Arial" panose="020B0604020202020204" pitchFamily="34" charset="0"/>
                <a:cs typeface="Arial" panose="020B0604020202020204" pitchFamily="34" charset="0"/>
              </a:rPr>
              <a:t> </a:t>
            </a:r>
            <a:r>
              <a:rPr lang="en-GB" sz="1400" b="1">
                <a:solidFill>
                  <a:srgbClr val="019CDC"/>
                </a:solidFill>
                <a:latin typeface="Arial" panose="020B0604020202020204" pitchFamily="34" charset="0"/>
                <a:cs typeface="Arial" panose="020B0604020202020204" pitchFamily="34" charset="0"/>
              </a:rPr>
              <a:t>4. Stewardship</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pay attention to the things that matter most;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(a) our physical resources; (b) our people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happy to be held accountable and to hold others to account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5. Strategy</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others to work in ways that have the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strategy and translate it into action</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6. Strengthen</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a positive work environment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increase the capabilities of my team</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people manage their careers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find and develop next-generation talent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7. Success</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my team is technically competent and developing</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high performing teams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a catalyst for change</a:t>
            </a:r>
          </a:p>
        </p:txBody>
      </p:sp>
    </p:spTree>
    <p:extLst>
      <p:ext uri="{BB962C8B-B14F-4D97-AF65-F5344CB8AC3E}">
        <p14:creationId xmlns:p14="http://schemas.microsoft.com/office/powerpoint/2010/main" val="3811878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3AA2F2-D2C7-495B-9DC2-375B4AF6D7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58" y="505744"/>
            <a:ext cx="9144000" cy="6274124"/>
          </a:xfrm>
          <a:prstGeom prst="rect">
            <a:avLst/>
          </a:prstGeom>
        </p:spPr>
      </p:pic>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1EDD56B-D27E-49BD-851F-BFB0A5D756BF}"/>
              </a:ext>
            </a:extLst>
          </p:cNvPr>
          <p:cNvSpPr/>
          <p:nvPr/>
        </p:nvSpPr>
        <p:spPr>
          <a:xfrm>
            <a:off x="4491593" y="746009"/>
            <a:ext cx="4480027" cy="5032147"/>
          </a:xfrm>
          <a:prstGeom prst="rect">
            <a:avLst/>
          </a:prstGeom>
        </p:spPr>
        <p:txBody>
          <a:bodyPr wrap="square">
            <a:spAutoFit/>
          </a:bodyPr>
          <a:lstStyle/>
          <a:p>
            <a:r>
              <a:rPr lang="en-GB" sz="11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to apply for this role</a:t>
            </a:r>
          </a:p>
          <a:p>
            <a:endPar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apply for the role of Head of Supporter Experience and Marketing based at Mary’s Meals UK, please send a tailored CV and covering letter </a:t>
            </a:r>
            <a:r>
              <a:rPr lang="en-GB" sz="1100" b="1" u="sng">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or </a:t>
            </a:r>
            <a:r>
              <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2–3-minute video to : </a:t>
            </a:r>
            <a:r>
              <a:rPr lang="en-GB" sz="11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hlinkClick r:id="rId4"/>
              </a:rPr>
              <a:t>Jobs@marysmeals.org</a:t>
            </a:r>
            <a:endParaRPr lang="en-GB" sz="11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covering letter or video should make a compelling case for why you feel motivated to apply for this role within Mary’s Meals UK, as well as giving a concise overview of your most relevant skills and experience, and should fill no more than two pages of A4.</a:t>
            </a:r>
          </a:p>
          <a:p>
            <a:endPar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Applicants must hold full right to work in the UK.</a:t>
            </a:r>
          </a:p>
          <a:p>
            <a:endPar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 welcome applications from candidates of all different backgrounds and identities to apply. We are committed to building an inclusive and diverse charity providing a supportive place for you to do the best and most rewarding work of your career.</a:t>
            </a:r>
            <a:br>
              <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endPar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timescales</a:t>
            </a:r>
          </a:p>
          <a:p>
            <a:endPar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Applications will close at 5pm Wednesday 18</a:t>
            </a:r>
            <a:r>
              <a:rPr lang="en-GB" sz="1100" baseline="300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a:t>
            </a:r>
            <a:r>
              <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March.</a:t>
            </a:r>
          </a:p>
          <a:p>
            <a:endParaRPr lang="en-GB" sz="1100">
              <a:solidFill>
                <a:srgbClr val="FF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 reserve the right to close this vacancy early if we receive sufficient applications for the role. Therefore, if you are interested, please submit your application as early as possible.</a:t>
            </a:r>
          </a:p>
          <a:p>
            <a:endParaRPr lang="en-GB" sz="1100" b="1">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Please note: If you have any special requirements or adjustments before an interview, please let us know. </a:t>
            </a:r>
          </a:p>
          <a:p>
            <a:endParaRPr lang="en-GB" sz="13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16</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77237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27FB-87EF-1FC1-DCDA-A18D33AFB31B}"/>
              </a:ext>
            </a:extLst>
          </p:cNvPr>
          <p:cNvPicPr>
            <a:picLocks noChangeAspect="1"/>
          </p:cNvPicPr>
          <p:nvPr/>
        </p:nvPicPr>
        <p:blipFill>
          <a:blip r:embed="rId3"/>
          <a:stretch>
            <a:fillRect/>
          </a:stretch>
        </p:blipFill>
        <p:spPr>
          <a:xfrm>
            <a:off x="0" y="144063"/>
            <a:ext cx="9144000" cy="6096000"/>
          </a:xfrm>
          <a:prstGeom prst="rect">
            <a:avLst/>
          </a:prstGeom>
        </p:spPr>
      </p:pic>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369848"/>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Unit 10-13</a:t>
            </a: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sp>
        <p:nvSpPr>
          <p:cNvPr id="19" name="Rectangle 18">
            <a:extLst>
              <a:ext uri="{FF2B5EF4-FFF2-40B4-BE49-F238E27FC236}">
                <a16:creationId xmlns:a16="http://schemas.microsoft.com/office/drawing/2014/main" id="{8A975015-3622-483D-9F66-F9B0E4BD6F98}"/>
              </a:ext>
            </a:extLst>
          </p:cNvPr>
          <p:cNvSpPr/>
          <p:nvPr/>
        </p:nvSpPr>
        <p:spPr>
          <a:xfrm>
            <a:off x="2939845" y="5097788"/>
            <a:ext cx="6125497" cy="1492716"/>
          </a:xfrm>
          <a:prstGeom prst="rect">
            <a:avLst/>
          </a:prstGeom>
        </p:spPr>
        <p:txBody>
          <a:bodyPr wrap="square">
            <a:spAutoFit/>
          </a:bodyPr>
          <a:lstStyle/>
          <a:p>
            <a:pPr algn="r"/>
            <a:r>
              <a:rPr lang="en-GB" sz="20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B979A-76F0-4B0D-827C-E9CA278BB5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2544"/>
            <a:ext cx="9144000" cy="6410325"/>
          </a:xfrm>
          <a:prstGeom prst="rect">
            <a:avLst/>
          </a:prstGeom>
        </p:spPr>
      </p:pic>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2</a:t>
            </a:r>
          </a:p>
        </p:txBody>
      </p:sp>
      <p:grpSp>
        <p:nvGrpSpPr>
          <p:cNvPr id="2" name="Group 1">
            <a:extLst>
              <a:ext uri="{FF2B5EF4-FFF2-40B4-BE49-F238E27FC236}">
                <a16:creationId xmlns:a16="http://schemas.microsoft.com/office/drawing/2014/main" id="{5393C784-ECE4-D860-1136-B3F117A0B5A3}"/>
              </a:ext>
            </a:extLst>
          </p:cNvPr>
          <p:cNvGrpSpPr/>
          <p:nvPr/>
        </p:nvGrpSpPr>
        <p:grpSpPr>
          <a:xfrm>
            <a:off x="457200" y="1261965"/>
            <a:ext cx="3487479" cy="5429179"/>
            <a:chOff x="457200" y="1261965"/>
            <a:chExt cx="3487479" cy="5429179"/>
          </a:xfrm>
        </p:grpSpPr>
        <p:sp>
          <p:nvSpPr>
            <p:cNvPr id="10" name="TextBox 9"/>
            <p:cNvSpPr txBox="1"/>
            <p:nvPr/>
          </p:nvSpPr>
          <p:spPr>
            <a:xfrm>
              <a:off x="457200" y="1322943"/>
              <a:ext cx="2763803" cy="4927503"/>
            </a:xfrm>
            <a:prstGeom prst="rect">
              <a:avLst/>
            </a:prstGeom>
            <a:noFill/>
            <a:effectLst/>
          </p:spPr>
          <p:txBody>
            <a:bodyPr wrap="square" rtlCol="0">
              <a:spAutoFit/>
            </a:bodyPr>
            <a:lstStyle/>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Executive Director</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and </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Specification                      </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and values</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movement</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4DD13C7-720D-4F57-3F58-E3821F884C05}"/>
                </a:ext>
              </a:extLst>
            </p:cNvPr>
            <p:cNvSpPr txBox="1"/>
            <p:nvPr/>
          </p:nvSpPr>
          <p:spPr>
            <a:xfrm>
              <a:off x="3226761" y="1261965"/>
              <a:ext cx="717918" cy="5429179"/>
            </a:xfrm>
            <a:prstGeom prst="rect">
              <a:avLst/>
            </a:prstGeom>
            <a:noFill/>
            <a:effectLst/>
          </p:spPr>
          <p:txBody>
            <a:bodyPr wrap="square" lIns="91440" tIns="45720" rIns="91440" bIns="45720" rtlCol="0" anchor="t">
              <a:spAutoFit/>
            </a:bodyPr>
            <a:lstStyle/>
            <a:p>
              <a:r>
                <a:rPr lang="en-GB" sz="1750" b="1">
                  <a:solidFill>
                    <a:srgbClr val="F3A909"/>
                  </a:solidFill>
                  <a:effectLst>
                    <a:outerShdw blurRad="50800" dist="38100" dir="2700000" algn="tl" rotWithShape="0">
                      <a:prstClr val="black">
                        <a:alpha val="40000"/>
                      </a:prstClr>
                    </a:outerShdw>
                  </a:effectLst>
                  <a:latin typeface="Arial"/>
                  <a:cs typeface="Arial"/>
                </a:rPr>
                <a:t>3</a:t>
              </a:r>
              <a:endParaRPr lang="en-GB" sz="1750">
                <a:latin typeface="Arial"/>
                <a:cs typeface="Arial"/>
              </a:endParaRP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b="1">
                <a:solidFill>
                  <a:srgbClr val="F3A909"/>
                </a:solidFill>
                <a:effectLst>
                  <a:outerShdw blurRad="50800" dist="38100" dir="2700000" algn="tl" rotWithShape="0">
                    <a:prstClr val="black">
                      <a:alpha val="40000"/>
                    </a:prstClr>
                  </a:outerShdw>
                </a:effectLst>
                <a:latin typeface="Arial"/>
                <a:cs typeface="Arial"/>
              </a:endParaRPr>
            </a:p>
            <a:p>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750" b="1">
                <a:solidFill>
                  <a:srgbClr val="F3A909"/>
                </a:solidFill>
                <a:effectLst>
                  <a:outerShdw blurRad="50800" dist="38100" dir="2700000" algn="tl" rotWithShape="0">
                    <a:prstClr val="black">
                      <a:alpha val="40000"/>
                    </a:prstClr>
                  </a:outerShdw>
                </a:effectLst>
                <a:latin typeface="Arial"/>
                <a:cs typeface="Arial"/>
              </a:endParaRPr>
            </a:p>
            <a:p>
              <a:r>
                <a:rPr lang="en-GB" sz="1750" b="1">
                  <a:solidFill>
                    <a:srgbClr val="F3A909"/>
                  </a:solidFill>
                  <a:effectLst>
                    <a:outerShdw blurRad="50800" dist="38100" dir="2700000" algn="tl" rotWithShape="0">
                      <a:prstClr val="black">
                        <a:alpha val="40000"/>
                      </a:prstClr>
                    </a:outerShdw>
                  </a:effectLst>
                  <a:latin typeface="Arial"/>
                  <a:cs typeface="Arial"/>
                </a:rPr>
                <a:t>11</a:t>
              </a:r>
              <a:endParaRPr lang="en-GB" sz="1750">
                <a:latin typeface="Arial"/>
                <a:cs typeface="Arial"/>
              </a:endParaRP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13</a:t>
              </a: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6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15</a:t>
              </a: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4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17</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7568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89DBAA4F-B038-4F7D-8A15-2B9CC0E8F466}"/>
              </a:ext>
            </a:extLst>
          </p:cNvPr>
          <p:cNvSpPr/>
          <p:nvPr/>
        </p:nvSpPr>
        <p:spPr>
          <a:xfrm>
            <a:off x="132265" y="1027384"/>
            <a:ext cx="8878135" cy="5678478"/>
          </a:xfrm>
          <a:prstGeom prst="rect">
            <a:avLst/>
          </a:prstGeom>
        </p:spPr>
        <p:txBody>
          <a:bodyPr wrap="square" anchor="t">
            <a:spAutoFit/>
          </a:bodyPr>
          <a:lstStyle/>
          <a:p>
            <a:r>
              <a:rPr lang="en-GB" sz="1400">
                <a:latin typeface="Arial"/>
                <a:ea typeface="Calibri" panose="020F0502020204030204" pitchFamily="34" charset="0"/>
                <a:cs typeface="Times New Roman"/>
              </a:rPr>
              <a:t>Thank you so much for your interest in joining the Mary’s Meals family. As you consider making an application for the role of Head of Supporter Experience and Marketing with Mary’s Meals UK, I hope you find this pack helpful, encouraging, and exciting.</a:t>
            </a:r>
          </a:p>
          <a:p>
            <a:endParaRPr lang="en-GB" sz="1400">
              <a:latin typeface="Arial" panose="020B0604020202020204" pitchFamily="34" charset="0"/>
              <a:ea typeface="Calibri" panose="020F0502020204030204" pitchFamily="34" charset="0"/>
              <a:cs typeface="Times New Roman" panose="02020603050405020304" pitchFamily="18" charset="0"/>
            </a:endParaRPr>
          </a:p>
          <a:p>
            <a:r>
              <a:rPr lang="en-GB" sz="1400">
                <a:latin typeface="Arial" panose="020B0604020202020204" pitchFamily="34" charset="0"/>
                <a:ea typeface="Calibri" panose="020F0502020204030204" pitchFamily="34" charset="0"/>
                <a:cs typeface="Times New Roman" panose="02020603050405020304" pitchFamily="18" charset="0"/>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p>
          <a:p>
            <a:endParaRPr lang="en-GB" sz="1400">
              <a:latin typeface="Arial" panose="020B0604020202020204" pitchFamily="34" charset="0"/>
              <a:ea typeface="Calibri" panose="020F0502020204030204" pitchFamily="34" charset="0"/>
              <a:cs typeface="Times New Roman" panose="02020603050405020304" pitchFamily="18" charset="0"/>
            </a:endParaRPr>
          </a:p>
          <a:p>
            <a:r>
              <a:rPr lang="en-GB" sz="1400">
                <a:latin typeface="Arial" panose="020B0604020202020204" pitchFamily="34" charset="0"/>
                <a:ea typeface="Calibri" panose="020F0502020204030204" pitchFamily="34" charset="0"/>
                <a:cs typeface="Times New Roman" panose="02020603050405020304" pitchFamily="18" charset="0"/>
              </a:rPr>
              <a:t>From small beginnings feeding just 200 Malawian children in 2002, we are now reaching three million children</a:t>
            </a:r>
            <a:r>
              <a:rPr lang="en-GB" sz="1400">
                <a:latin typeface="Arial" panose="020B0604020202020204" pitchFamily="34" charset="0"/>
                <a:cs typeface="Times New Roman" panose="02020603050405020304" pitchFamily="18" charset="0"/>
              </a:rPr>
              <a:t> across 16 programme countries (including Malawi, Liberia, Zambia, Haiti, South Sudan, and Syria) with a nutritious daily meal in school.</a:t>
            </a:r>
          </a:p>
          <a:p>
            <a:endParaRPr lang="en-GB" sz="1400">
              <a:latin typeface="Arial" panose="020B0604020202020204" pitchFamily="34" charset="0"/>
              <a:cs typeface="Times New Roman" panose="02020603050405020304" pitchFamily="18" charset="0"/>
            </a:endParaRPr>
          </a:p>
          <a:p>
            <a:r>
              <a:rPr lang="en-GB" sz="1400">
                <a:latin typeface="Arial"/>
                <a:ea typeface="Segoe UI"/>
                <a:cs typeface="Segoe UI"/>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r>
              <a:rPr lang="en-US" sz="1400">
                <a:latin typeface="Arial"/>
                <a:ea typeface="Segoe UI"/>
                <a:cs typeface="Segoe UI"/>
              </a:rPr>
              <a:t>​</a:t>
            </a:r>
          </a:p>
          <a:p>
            <a:r>
              <a:rPr lang="en-GB" sz="1400">
                <a:latin typeface="Arial"/>
                <a:ea typeface="Segoe UI"/>
                <a:cs typeface="Segoe UI"/>
              </a:rPr>
              <a:t>​</a:t>
            </a:r>
          </a:p>
          <a:p>
            <a:r>
              <a:rPr lang="en-GB" sz="1400">
                <a:latin typeface="Arial"/>
                <a:ea typeface="Segoe UI"/>
                <a:cs typeface="Segoe UI"/>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r>
              <a:rPr lang="en-US" sz="1400">
                <a:latin typeface="Arial"/>
                <a:ea typeface="Segoe UI"/>
                <a:cs typeface="Segoe UI"/>
              </a:rPr>
              <a:t>​</a:t>
            </a:r>
          </a:p>
          <a:p>
            <a:br>
              <a:rPr lang="en-GB" sz="1400">
                <a:latin typeface="Arial" panose="020B0604020202020204" pitchFamily="34" charset="0"/>
                <a:cs typeface="Times New Roman" panose="02020603050405020304" pitchFamily="18" charset="0"/>
              </a:rPr>
            </a:br>
            <a:endParaRPr lang="en-GB" sz="1400">
              <a:latin typeface="Arial" panose="020B0604020202020204" pitchFamily="34" charset="0"/>
              <a:cs typeface="Times New Roman" panose="02020603050405020304" pitchFamily="18" charset="0"/>
            </a:endParaRPr>
          </a:p>
          <a:p>
            <a:endParaRPr lang="en-GB" sz="1400">
              <a:latin typeface="Arial" panose="020B0604020202020204" pitchFamily="34" charset="0"/>
              <a:cs typeface="Times New Roman" panose="02020603050405020304" pitchFamily="18" charset="0"/>
            </a:endParaRPr>
          </a:p>
          <a:p>
            <a:endParaRPr lang="en-GB" sz="130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407910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41BF-E6CE-986D-E121-E149141BC0B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A40128B-7E49-AC91-946C-24EE46039999}"/>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4301391-D0E4-5917-7372-E119CAF0A79F}"/>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FBB7DD-B20C-9FE0-11F9-D5CADD5749BD}"/>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7EC53C3D-9D8A-AC07-C8FC-702D86B50317}"/>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C4A62948-06B4-8E40-3197-63F1D03D5001}"/>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A6ADA4D-B810-B1A6-00BC-EDCAA3706CBB}"/>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5B9E4A5-2B2E-07D2-C423-5FEAD05AA991}"/>
              </a:ext>
            </a:extLst>
          </p:cNvPr>
          <p:cNvSpPr/>
          <p:nvPr/>
        </p:nvSpPr>
        <p:spPr>
          <a:xfrm>
            <a:off x="132265" y="1027384"/>
            <a:ext cx="8878135" cy="4516621"/>
          </a:xfrm>
          <a:prstGeom prst="rect">
            <a:avLst/>
          </a:prstGeom>
        </p:spPr>
        <p:txBody>
          <a:bodyPr wrap="square" anchor="t">
            <a:spAutoFit/>
          </a:bodyPr>
          <a:lstStyle/>
          <a:p>
            <a:r>
              <a:rPr lang="en-GB" sz="1400">
                <a:latin typeface="Arial" panose="020B0604020202020204" pitchFamily="34" charset="0"/>
                <a:cs typeface="Arial" panose="020B0604020202020204" pitchFamily="34" charset="0"/>
              </a:rPr>
              <a:t>With more than 78 million children of primary school age out of school around the world, our work has never been more important.</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The Head of Supporter Experience and Marketing is an exciting new role at Mary’s Meals UK,  driving income and deep support for our school meals programmes through the development of warm supporter communications and excellent supporter care.</a:t>
            </a:r>
          </a:p>
          <a:p>
            <a:endParaRPr lang="en-GB" sz="1400">
              <a:solidFill>
                <a:srgbClr val="FF0000"/>
              </a:solidFill>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Will you play a crucial part in shaping the future of Mary’s Meals UK and, with it, the lives of so many people who both contribute to and benefit from this incredible work of love, joy, and hope?</a:t>
            </a:r>
            <a:br>
              <a:rPr lang="en-GB" sz="1400">
                <a:latin typeface="Arial" panose="020B0604020202020204" pitchFamily="34" charset="0"/>
                <a:cs typeface="Arial" panose="020B0604020202020204" pitchFamily="34" charset="0"/>
              </a:rPr>
            </a:br>
            <a:endParaRPr lang="en-GB" sz="1400">
              <a:latin typeface="Arial" panose="020B0604020202020204" pitchFamily="34" charset="0"/>
              <a:cs typeface="Arial" panose="020B0604020202020204" pitchFamily="34" charset="0"/>
            </a:endParaRPr>
          </a:p>
          <a:p>
            <a:pPr>
              <a:spcAft>
                <a:spcPts val="0"/>
              </a:spcAft>
            </a:pPr>
            <a:r>
              <a:rPr lang="en-GB" sz="1400">
                <a:latin typeface="Arial" panose="020B0604020202020204" pitchFamily="34" charset="0"/>
                <a:cs typeface="Arial" panose="020B0604020202020204" pitchFamily="34" charset="0"/>
              </a:rPr>
              <a:t>I look forward to hearing </a:t>
            </a:r>
            <a:r>
              <a:rPr lang="en-GB" sz="1400" i="1">
                <a:latin typeface="Arial" panose="020B0604020202020204" pitchFamily="34" charset="0"/>
                <a:cs typeface="Arial" panose="020B0604020202020204" pitchFamily="34" charset="0"/>
              </a:rPr>
              <a:t>your</a:t>
            </a:r>
            <a:r>
              <a:rPr lang="en-GB" sz="1400">
                <a:latin typeface="Arial" panose="020B0604020202020204" pitchFamily="34" charset="0"/>
                <a:cs typeface="Arial" panose="020B0604020202020204" pitchFamily="34" charset="0"/>
              </a:rPr>
              <a:t> story.</a:t>
            </a:r>
            <a:endParaRPr lang="en-GB" sz="140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br>
              <a:rPr lang="en-GB" sz="1270" b="1">
                <a:latin typeface="Arial" panose="020B0604020202020204" pitchFamily="34" charset="0"/>
                <a:ea typeface="Calibri" panose="020F0502020204030204" pitchFamily="34" charset="0"/>
                <a:cs typeface="Times New Roman" panose="02020603050405020304" pitchFamily="18" charset="0"/>
              </a:rPr>
            </a:br>
            <a:endParaRPr lang="en-GB" sz="1270" b="1">
              <a:latin typeface="Arial" panose="020B0604020202020204" pitchFamily="34" charset="0"/>
              <a:ea typeface="Calibri" panose="020F0502020204030204" pitchFamily="34" charset="0"/>
              <a:cs typeface="Times New Roman" panose="02020603050405020304" pitchFamily="18" charset="0"/>
            </a:endParaRPr>
          </a:p>
          <a:p>
            <a:pPr>
              <a:spcAft>
                <a:spcPts val="0"/>
              </a:spcAft>
            </a:pPr>
            <a:br>
              <a:rPr lang="en-GB" sz="1250" b="1">
                <a:latin typeface="Arial" panose="020B0604020202020204" pitchFamily="34" charset="0"/>
                <a:ea typeface="Calibri" panose="020F0502020204030204" pitchFamily="34" charset="0"/>
                <a:cs typeface="Times New Roman" panose="02020603050405020304" pitchFamily="18" charset="0"/>
              </a:rPr>
            </a:br>
            <a:r>
              <a:rPr lang="en-GB" sz="1250" b="1">
                <a:latin typeface="Arial" panose="020B0604020202020204" pitchFamily="34" charset="0"/>
                <a:ea typeface="Calibri" panose="020F0502020204030204" pitchFamily="34" charset="0"/>
                <a:cs typeface="Times New Roman" panose="02020603050405020304" pitchFamily="18" charset="0"/>
              </a:rPr>
              <a:t>	</a:t>
            </a:r>
            <a:br>
              <a:rPr lang="en-GB" sz="1400">
                <a:latin typeface="Arial" panose="020B0604020202020204" pitchFamily="34" charset="0"/>
                <a:cs typeface="Times New Roman" panose="02020603050405020304" pitchFamily="18" charset="0"/>
              </a:rPr>
            </a:br>
            <a:endParaRPr lang="en-GB" sz="1400">
              <a:latin typeface="Arial" panose="020B0604020202020204" pitchFamily="34" charset="0"/>
              <a:cs typeface="Times New Roman" panose="02020603050405020304" pitchFamily="18" charset="0"/>
            </a:endParaRPr>
          </a:p>
          <a:p>
            <a:endParaRPr lang="en-GB" sz="1400">
              <a:latin typeface="Arial" panose="020B0604020202020204" pitchFamily="34" charset="0"/>
              <a:cs typeface="Times New Roman" panose="02020603050405020304" pitchFamily="18" charset="0"/>
            </a:endParaRPr>
          </a:p>
          <a:p>
            <a:endParaRPr lang="en-GB" sz="130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12D1CF0-AE94-25F8-2C15-F560C36FDE63}"/>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4</a:t>
            </a:r>
          </a:p>
        </p:txBody>
      </p:sp>
      <p:pic>
        <p:nvPicPr>
          <p:cNvPr id="12" name="Picture 11">
            <a:extLst>
              <a:ext uri="{FF2B5EF4-FFF2-40B4-BE49-F238E27FC236}">
                <a16:creationId xmlns:a16="http://schemas.microsoft.com/office/drawing/2014/main" id="{85007288-6221-1BE1-DEE2-96C39F8FA2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6" name="Picture 5">
            <a:extLst>
              <a:ext uri="{FF2B5EF4-FFF2-40B4-BE49-F238E27FC236}">
                <a16:creationId xmlns:a16="http://schemas.microsoft.com/office/drawing/2014/main" id="{39953ABF-7A62-3652-F9E6-DEDC578D4B67}"/>
              </a:ext>
            </a:extLst>
          </p:cNvPr>
          <p:cNvPicPr>
            <a:picLocks/>
          </p:cNvPicPr>
          <p:nvPr/>
        </p:nvPicPr>
        <p:blipFill>
          <a:blip r:embed="rId4"/>
          <a:srcRect l="11296" r="8530"/>
          <a:stretch/>
        </p:blipFill>
        <p:spPr>
          <a:xfrm>
            <a:off x="339374" y="3713404"/>
            <a:ext cx="1118253" cy="1390052"/>
          </a:xfrm>
          <a:prstGeom prst="rect">
            <a:avLst/>
          </a:prstGeom>
        </p:spPr>
      </p:pic>
      <p:pic>
        <p:nvPicPr>
          <p:cNvPr id="7" name="Picture 6" descr="A close-up of a black text&#10;&#10;Description automatically generated">
            <a:extLst>
              <a:ext uri="{FF2B5EF4-FFF2-40B4-BE49-F238E27FC236}">
                <a16:creationId xmlns:a16="http://schemas.microsoft.com/office/drawing/2014/main" id="{382EAA71-ED9D-CBA1-3CC6-E4D57A437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4734" y="3652020"/>
            <a:ext cx="1786822" cy="893411"/>
          </a:xfrm>
          <a:prstGeom prst="rect">
            <a:avLst/>
          </a:prstGeom>
        </p:spPr>
      </p:pic>
      <p:sp>
        <p:nvSpPr>
          <p:cNvPr id="8" name="TextBox 7">
            <a:extLst>
              <a:ext uri="{FF2B5EF4-FFF2-40B4-BE49-F238E27FC236}">
                <a16:creationId xmlns:a16="http://schemas.microsoft.com/office/drawing/2014/main" id="{752D6DFF-040D-E33F-72BA-2F1A143E1507}"/>
              </a:ext>
            </a:extLst>
          </p:cNvPr>
          <p:cNvSpPr txBox="1"/>
          <p:nvPr/>
        </p:nvSpPr>
        <p:spPr>
          <a:xfrm>
            <a:off x="1508454" y="4590533"/>
            <a:ext cx="3886205" cy="461665"/>
          </a:xfrm>
          <a:prstGeom prst="rect">
            <a:avLst/>
          </a:prstGeom>
          <a:noFill/>
        </p:spPr>
        <p:txBody>
          <a:bodyPr wrap="square" rtlCol="0">
            <a:spAutoFit/>
          </a:bodyPr>
          <a:lstStyle/>
          <a:p>
            <a:pPr>
              <a:spcAft>
                <a:spcPts val="0"/>
              </a:spcAft>
            </a:pPr>
            <a:r>
              <a:rPr lang="en-GB" sz="1200" b="1">
                <a:latin typeface="Arial"/>
                <a:ea typeface="Calibri"/>
                <a:cs typeface="Times New Roman"/>
              </a:rPr>
              <a:t>Marie Doyle</a:t>
            </a:r>
            <a:br>
              <a:rPr lang="en-GB" sz="1200" b="1">
                <a:latin typeface="Arial" panose="020B0604020202020204" pitchFamily="34" charset="0"/>
                <a:ea typeface="Calibri" panose="020F0502020204030204" pitchFamily="34" charset="0"/>
                <a:cs typeface="Times New Roman" panose="02020603050405020304" pitchFamily="18" charset="0"/>
              </a:rPr>
            </a:br>
            <a:r>
              <a:rPr lang="en-GB" sz="1200" b="1">
                <a:latin typeface="Arial" panose="020B0604020202020204" pitchFamily="34" charset="0"/>
                <a:ea typeface="Calibri" panose="020F0502020204030204" pitchFamily="34" charset="0"/>
                <a:cs typeface="Times New Roman" panose="02020603050405020304" pitchFamily="18" charset="0"/>
              </a:rPr>
              <a:t>E</a:t>
            </a:r>
            <a:r>
              <a:rPr lang="en-GB" sz="1200" b="1">
                <a:latin typeface="Arial"/>
                <a:ea typeface="Calibri"/>
                <a:cs typeface="Times New Roman"/>
              </a:rPr>
              <a:t>xecutive Director, Mary’s Meals UK</a:t>
            </a:r>
          </a:p>
        </p:txBody>
      </p:sp>
    </p:spTree>
    <p:extLst>
      <p:ext uri="{BB962C8B-B14F-4D97-AF65-F5344CB8AC3E}">
        <p14:creationId xmlns:p14="http://schemas.microsoft.com/office/powerpoint/2010/main" val="375492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49661"/>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Head of Supporter Experience and Marketing </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42963"/>
            <a:ext cx="9162691" cy="415037"/>
            <a:chOff x="-12933" y="6240063"/>
            <a:chExt cx="9162691" cy="643815"/>
          </a:xfrm>
        </p:grpSpPr>
        <p:sp>
          <p:nvSpPr>
            <p:cNvPr id="18" name="Rectangle 17">
              <a:extLst>
                <a:ext uri="{FF2B5EF4-FFF2-40B4-BE49-F238E27FC236}">
                  <a16:creationId xmlns:a16="http://schemas.microsoft.com/office/drawing/2014/main" id="{D0D70A2B-F29A-40CF-AE23-982664FC4697}"/>
                </a:ext>
              </a:extLst>
            </p:cNvPr>
            <p:cNvSpPr/>
            <p:nvPr/>
          </p:nvSpPr>
          <p:spPr>
            <a:xfrm>
              <a:off x="-12933" y="6374922"/>
              <a:ext cx="9144000" cy="508956"/>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5</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aphicFrame>
        <p:nvGraphicFramePr>
          <p:cNvPr id="2" name="Table 4">
            <a:extLst>
              <a:ext uri="{FF2B5EF4-FFF2-40B4-BE49-F238E27FC236}">
                <a16:creationId xmlns:a16="http://schemas.microsoft.com/office/drawing/2014/main" id="{0AA2F680-EF9A-AF61-EEFE-5BFB72A2A295}"/>
              </a:ext>
            </a:extLst>
          </p:cNvPr>
          <p:cNvGraphicFramePr>
            <a:graphicFrameLocks/>
          </p:cNvGraphicFramePr>
          <p:nvPr>
            <p:extLst>
              <p:ext uri="{D42A27DB-BD31-4B8C-83A1-F6EECF244321}">
                <p14:modId xmlns:p14="http://schemas.microsoft.com/office/powerpoint/2010/main" val="3987346883"/>
              </p:ext>
            </p:extLst>
          </p:nvPr>
        </p:nvGraphicFramePr>
        <p:xfrm>
          <a:off x="230462" y="1111155"/>
          <a:ext cx="5163472" cy="3906570"/>
        </p:xfrm>
        <a:graphic>
          <a:graphicData uri="http://schemas.openxmlformats.org/drawingml/2006/table">
            <a:tbl>
              <a:tblPr firstRow="1" bandRow="1"/>
              <a:tblGrid>
                <a:gridCol w="1136001">
                  <a:extLst>
                    <a:ext uri="{9D8B030D-6E8A-4147-A177-3AD203B41FA5}">
                      <a16:colId xmlns:a16="http://schemas.microsoft.com/office/drawing/2014/main" val="3376250360"/>
                    </a:ext>
                  </a:extLst>
                </a:gridCol>
                <a:gridCol w="4027471">
                  <a:extLst>
                    <a:ext uri="{9D8B030D-6E8A-4147-A177-3AD203B41FA5}">
                      <a16:colId xmlns:a16="http://schemas.microsoft.com/office/drawing/2014/main" val="2804483554"/>
                    </a:ext>
                  </a:extLst>
                </a:gridCol>
              </a:tblGrid>
              <a:tr h="662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Reports to:	</a:t>
                      </a:r>
                    </a:p>
                    <a:p>
                      <a:endParaRPr lang="en-GB" sz="1200" b="1">
                        <a:latin typeface="Arial" panose="020B0604020202020204" pitchFamily="34" charset="0"/>
                        <a:cs typeface="Arial" panose="020B0604020202020204" pitchFamily="34" charset="0"/>
                      </a:endParaRPr>
                    </a:p>
                  </a:txBody>
                  <a:tcPr/>
                </a:tc>
                <a:tc>
                  <a:txBody>
                    <a:bodyPr/>
                    <a:lstStyle/>
                    <a:p>
                      <a:r>
                        <a:rPr lang="en-GB" sz="1200">
                          <a:solidFill>
                            <a:schemeClr val="tx1"/>
                          </a:solidFill>
                          <a:latin typeface="Arial" panose="020B0604020202020204" pitchFamily="34" charset="0"/>
                          <a:cs typeface="Arial" panose="020B0604020202020204" pitchFamily="34" charset="0"/>
                        </a:rPr>
                        <a:t>Director of Supporter Experience and Communications</a:t>
                      </a:r>
                    </a:p>
                  </a:txBody>
                  <a:tcPr/>
                </a:tc>
                <a:extLst>
                  <a:ext uri="{0D108BD9-81ED-4DB2-BD59-A6C34878D82A}">
                    <a16:rowId xmlns:a16="http://schemas.microsoft.com/office/drawing/2014/main" val="3539884345"/>
                  </a:ext>
                </a:extLst>
              </a:tr>
              <a:tr h="662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Location:	</a:t>
                      </a:r>
                      <a:endParaRPr lang="en-GB" sz="1200" b="1">
                        <a:highlight>
                          <a:srgbClr val="FFFF00"/>
                        </a:highlight>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r>
                        <a:rPr lang="en-GB" sz="1200">
                          <a:solidFill>
                            <a:schemeClr val="tx1"/>
                          </a:solidFill>
                          <a:latin typeface="Arial" panose="020B0604020202020204" pitchFamily="34" charset="0"/>
                          <a:cs typeface="Arial" panose="020B0604020202020204" pitchFamily="34" charset="0"/>
                        </a:rPr>
                        <a:t>Home working from anywhere in the UK</a:t>
                      </a:r>
                    </a:p>
                  </a:txBody>
                  <a:tcPr/>
                </a:tc>
                <a:extLst>
                  <a:ext uri="{0D108BD9-81ED-4DB2-BD59-A6C34878D82A}">
                    <a16:rowId xmlns:a16="http://schemas.microsoft.com/office/drawing/2014/main" val="2582321572"/>
                  </a:ext>
                </a:extLst>
              </a:tr>
              <a:tr h="662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Salary: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Arial" panose="020B0604020202020204" pitchFamily="34" charset="0"/>
                          <a:cs typeface="Arial" panose="020B0604020202020204" pitchFamily="34" charset="0"/>
                        </a:rPr>
                        <a:t>c. £51,877 - £57,034 per annum FTE, plus London Weighting if applicable</a:t>
                      </a:r>
                    </a:p>
                  </a:txBody>
                  <a:tcPr/>
                </a:tc>
                <a:extLst>
                  <a:ext uri="{0D108BD9-81ED-4DB2-BD59-A6C34878D82A}">
                    <a16:rowId xmlns:a16="http://schemas.microsoft.com/office/drawing/2014/main" val="1296498250"/>
                  </a:ext>
                </a:extLst>
              </a:tr>
              <a:tr h="1797154">
                <a:tc>
                  <a:txBody>
                    <a:bodyPr/>
                    <a:lstStyle/>
                    <a:p>
                      <a:r>
                        <a:rPr lang="en-GB" sz="1200" b="1">
                          <a:latin typeface="Arial" panose="020B0604020202020204" pitchFamily="34" charset="0"/>
                          <a:cs typeface="Arial" panose="020B0604020202020204" pitchFamily="34" charset="0"/>
                        </a:rPr>
                        <a:t>Benefits: 	</a:t>
                      </a: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Flexible working</a:t>
                      </a:r>
                    </a:p>
                    <a:p>
                      <a:pPr marL="285750"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34 days’ annual leave (including public holidays) </a:t>
                      </a:r>
                    </a:p>
                    <a:p>
                      <a:pPr marL="285750"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Non-contributory pension with employer contributions of 8%. </a:t>
                      </a:r>
                    </a:p>
                    <a:p>
                      <a:pPr marL="285750"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Volunteering and development days</a:t>
                      </a:r>
                    </a:p>
                    <a:p>
                      <a:pPr marL="285750"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Enhanced maternity and paternity leave</a:t>
                      </a:r>
                    </a:p>
                    <a:p>
                      <a:pPr marL="285750"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Employee Assistance programme</a:t>
                      </a:r>
                    </a:p>
                    <a:p>
                      <a:pPr marL="285750"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Life Assurance</a:t>
                      </a:r>
                    </a:p>
                    <a:p>
                      <a:pPr marL="285750"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Wellbeing support</a:t>
                      </a:r>
                    </a:p>
                    <a:p>
                      <a:pPr marL="285750"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Cycle to Work scheme</a:t>
                      </a:r>
                    </a:p>
                  </a:txBody>
                  <a:tcPr/>
                </a:tc>
                <a:extLst>
                  <a:ext uri="{0D108BD9-81ED-4DB2-BD59-A6C34878D82A}">
                    <a16:rowId xmlns:a16="http://schemas.microsoft.com/office/drawing/2014/main" val="2723681024"/>
                  </a:ext>
                </a:extLst>
              </a:tr>
            </a:tbl>
          </a:graphicData>
        </a:graphic>
      </p:graphicFrame>
      <p:pic>
        <p:nvPicPr>
          <p:cNvPr id="6" name="Picture 5">
            <a:extLst>
              <a:ext uri="{FF2B5EF4-FFF2-40B4-BE49-F238E27FC236}">
                <a16:creationId xmlns:a16="http://schemas.microsoft.com/office/drawing/2014/main" id="{8299A8BC-82B1-E74D-9557-B791360F8334}"/>
              </a:ext>
            </a:extLst>
          </p:cNvPr>
          <p:cNvPicPr>
            <a:picLocks noChangeAspect="1"/>
          </p:cNvPicPr>
          <p:nvPr/>
        </p:nvPicPr>
        <p:blipFill>
          <a:blip r:embed="rId4"/>
          <a:stretch>
            <a:fillRect/>
          </a:stretch>
        </p:blipFill>
        <p:spPr>
          <a:xfrm>
            <a:off x="5558773" y="3429000"/>
            <a:ext cx="3354765" cy="2516074"/>
          </a:xfrm>
          <a:prstGeom prst="rect">
            <a:avLst/>
          </a:prstGeom>
        </p:spPr>
      </p:pic>
    </p:spTree>
    <p:extLst>
      <p:ext uri="{BB962C8B-B14F-4D97-AF65-F5344CB8AC3E}">
        <p14:creationId xmlns:p14="http://schemas.microsoft.com/office/powerpoint/2010/main" val="216035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Role Overview</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45334" y="960262"/>
            <a:ext cx="8900600" cy="5262979"/>
          </a:xfrm>
          <a:prstGeom prst="rect">
            <a:avLst/>
          </a:prstGeom>
        </p:spPr>
        <p:txBody>
          <a:bodyPr wrap="square" anchor="t">
            <a:spAutoFit/>
          </a:bodyPr>
          <a:lstStyle/>
          <a:p>
            <a:r>
              <a:rPr lang="en-GB" sz="1200" b="1">
                <a:solidFill>
                  <a:srgbClr val="019CDC"/>
                </a:solidFill>
                <a:latin typeface="Arial" panose="020B0604020202020204" pitchFamily="34" charset="0"/>
                <a:cs typeface="Arial" panose="020B0604020202020204" pitchFamily="34" charset="0"/>
              </a:rPr>
              <a:t>Role Overview:</a:t>
            </a:r>
          </a:p>
          <a:p>
            <a:endParaRPr lang="en-GB" sz="1200" b="1">
              <a:solidFill>
                <a:srgbClr val="019CDC"/>
              </a:solidFill>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We’re looking for a strategic and dynamic marketing leader who is expert at inspiring support and significantly growing income through Individual Giving or Direct Marketing programmes.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 Head of Supporter Experience and Marketing is an exciting new role at Mary’s Meals UK, driving income and deep support for our school meals programmes through the development of warm supporter communications and excellent supporter care.​</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 role will lead a newly formed team, therefore the successful candidate must have a brilliant track record of managing, inspiring and empowering teams to build a strong culture and create momentum against key objectives. You are someone who cares deeply about the people you lead and believe that </a:t>
            </a:r>
            <a:r>
              <a:rPr lang="en-GB" sz="1200" i="1">
                <a:latin typeface="Arial" panose="020B0604020202020204" pitchFamily="34" charset="0"/>
                <a:cs typeface="Arial" panose="020B0604020202020204" pitchFamily="34" charset="0"/>
              </a:rPr>
              <a:t>how </a:t>
            </a:r>
            <a:r>
              <a:rPr lang="en-GB" sz="1200">
                <a:latin typeface="Arial" panose="020B0604020202020204" pitchFamily="34" charset="0"/>
                <a:cs typeface="Arial" panose="020B0604020202020204" pitchFamily="34" charset="0"/>
              </a:rPr>
              <a:t>things are done is just as important as the end results.​</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 core focus is to lead the creation of holistic and dynamic supporter journeys, in collaboration with Growth and Partnership and Creative Communications colleagues, that deepen the connection with our supporters, reinforces the impact of their support, and builds lifelong support.​</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In the marketing space, you’ll oversee the strategic direction and impact of our email and direct mail communications, with a focus on generating income, strong ROI and engagement.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 Head also leads the Supporter Experience (supporter care) team who enhance supporter retention and satisfaction by ensuring supporters can easily contact Mary’s Meals, receive a warm and personal experience that aligns with the Mary’s Meals values, and process and acknowledge donations effectively.​</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We’re looking for an energetic leader who thrives on working in a fast-paced environment, juggling multiple priorities while always keeping an eye out for incredible opportunities to grow supporter income and engagement.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Innovative, agile and entrepreneurial – you’ll ensure that growing Mary’s Meals’ mission with urgency and passion, remains central to all Supporter Experience and Marketing work, while remaining true to our values and mission.</a:t>
            </a: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6</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693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08AA0-B721-8275-4195-9724F264327C}"/>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E680937E-D688-B006-E7B0-0564F89061CD}"/>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7679FE1-E9EB-A2C1-2AC7-543777286853}"/>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4090237A-07B1-E288-E34A-341D3463C95C}"/>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47721ED9-1626-E879-09BF-F825050D3BD6}"/>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18CC6FE-1DD2-CE8C-A20D-2A4F18470411}"/>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D7A7A338-2F28-CBCB-1207-0A12665CD38B}"/>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F486F944-3FF0-ECCB-B11D-EDAABB3654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004AF807-FE7D-DC44-6745-BB966A9BD5EA}"/>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73A71B4-4A13-ACEC-26A3-985A81AADC00}"/>
              </a:ext>
            </a:extLst>
          </p:cNvPr>
          <p:cNvSpPr txBox="1"/>
          <p:nvPr/>
        </p:nvSpPr>
        <p:spPr>
          <a:xfrm>
            <a:off x="4639649" y="1118024"/>
            <a:ext cx="4533219" cy="4339650"/>
          </a:xfrm>
          <a:prstGeom prst="rect">
            <a:avLst/>
          </a:prstGeom>
          <a:noFill/>
        </p:spPr>
        <p:txBody>
          <a:bodyPr wrap="square">
            <a:spAutoFit/>
          </a:bodyPr>
          <a:lstStyle/>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Harness technology and data to improve relevant supporter income processes and administration across teams, with an emphasis on agility and good stewardship.</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Utilise data insights (internally and externally), to identify key trends, opportunities and areas for growth.</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Manage income and expenditure budgets, ensuring rigour, agile planning and accurate forecasting and excellent stewardship of funds.</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Contribute to flagship fundraising and awareness raising campaigns.</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Ensure all activities follow fundraising and data regulations, and marketing best practice.</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Drive a culture of innovation in the team, keeping up-to-date with trends and opportunities in the sector, and identifying new ideas for Mary’s Meals that will reach more hungry children. </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Direct line management of the Supporter Experience and Supporter Marketing Managers, cultivating an empowered and collaborative culture. Ensure integration and information sharing between the two functions and with the wider directorate, while ensuring Mary’s Meals’ values remain central.</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Actively participate as part of the Extended Leadership Team.</a:t>
            </a:r>
          </a:p>
        </p:txBody>
      </p:sp>
      <p:sp>
        <p:nvSpPr>
          <p:cNvPr id="2" name="TextBox 1">
            <a:extLst>
              <a:ext uri="{FF2B5EF4-FFF2-40B4-BE49-F238E27FC236}">
                <a16:creationId xmlns:a16="http://schemas.microsoft.com/office/drawing/2014/main" id="{E6A16514-0067-D234-65D6-5DB7D96D9053}"/>
              </a:ext>
            </a:extLst>
          </p:cNvPr>
          <p:cNvSpPr txBox="1"/>
          <p:nvPr/>
        </p:nvSpPr>
        <p:spPr>
          <a:xfrm>
            <a:off x="1" y="892477"/>
            <a:ext cx="4572000" cy="5847755"/>
          </a:xfrm>
          <a:prstGeom prst="rect">
            <a:avLst/>
          </a:prstGeom>
          <a:noFill/>
        </p:spPr>
        <p:txBody>
          <a:bodyPr wrap="square">
            <a:spAutoFit/>
          </a:bodyPr>
          <a:lstStyle/>
          <a:p>
            <a:r>
              <a:rPr lang="en-GB" sz="1200" b="1">
                <a:solidFill>
                  <a:srgbClr val="019CDC"/>
                </a:solidFill>
                <a:latin typeface="Arial" panose="020B0604020202020204" pitchFamily="34" charset="0"/>
                <a:cs typeface="Arial" panose="020B0604020202020204" pitchFamily="34" charset="0"/>
              </a:rPr>
              <a:t>Principal Duties:</a:t>
            </a:r>
            <a:endParaRPr lang="en-GB"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Ensure that growing Mary’s Meals’ mission with urgency and passion, remains central to all Supporter Experience and Marketing work.</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Drive Mary’s Meals’ Supporter Experience and Marketing strategy in the UK with a core emphasis on KPIs linked to supporter experience, income, retention and ROI. </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Work side by side with the other Heads and directorate leaders to ensure an integrated and joined up approach and ensure branding, messaging and style are consistent.</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Collaborate with Growth and Partnership colleagues to build dynamic data led supporter journeys tailored by donor type, channel, region, and behaviour – inspiring greater numbers of supporters to engage deeply with our mission.</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Invigorate the charity’s approach to email and direct mail marketing activities leading to significant income growth and greater retention. </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Embed a culture of testing and learning, to ensure excellent return on investment, and sector-leading performance in our supporter marketing.</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Work alongside colleagues to develop a strong understanding of Mary’s Meals’ key audiences that enhance segmentation of supporter marketing activities.</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Ensure supporters receive an excellent day-to-day experience with the charity, across all channels (including phone, post, social media and email, with consideration also to the in-person, relationship-driven activity delivered by other teams).</a:t>
            </a:r>
          </a:p>
          <a:p>
            <a:pPr marL="171450" lvl="0" indent="-171450">
              <a:buFont typeface="Arial" panose="020B0604020202020204" pitchFamily="34" charset="0"/>
              <a:buChar char="•"/>
            </a:pPr>
            <a:r>
              <a:rPr lang="en-GB" sz="1200">
                <a:latin typeface="Arial" panose="020B0604020202020204" pitchFamily="34" charset="0"/>
                <a:cs typeface="Arial" panose="020B0604020202020204" pitchFamily="34" charset="0"/>
              </a:rPr>
              <a:t>Ensure highly efficient income processing and administration that meet all necessary regulations.</a:t>
            </a:r>
          </a:p>
          <a:p>
            <a:pPr marL="171450" lvl="0" indent="-171450">
              <a:buFont typeface="Arial" panose="020B0604020202020204" pitchFamily="34" charset="0"/>
              <a:buChar char="•"/>
            </a:pPr>
            <a:endParaRPr lang="en-GB" sz="1200">
              <a:solidFill>
                <a:srgbClr val="FF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829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Essential Qualifications, experience and skills</a:t>
            </a:r>
          </a:p>
          <a:p>
            <a:endParaRPr lang="en-GB" sz="250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699080" y="650511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8</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6" name="TextBox 15">
            <a:extLst>
              <a:ext uri="{FF2B5EF4-FFF2-40B4-BE49-F238E27FC236}">
                <a16:creationId xmlns:a16="http://schemas.microsoft.com/office/drawing/2014/main" id="{C8153E93-2E1D-4A66-80D0-68DA8605B18D}"/>
              </a:ext>
            </a:extLst>
          </p:cNvPr>
          <p:cNvSpPr txBox="1"/>
          <p:nvPr/>
        </p:nvSpPr>
        <p:spPr>
          <a:xfrm>
            <a:off x="243673" y="860286"/>
            <a:ext cx="4269768" cy="5949386"/>
          </a:xfrm>
          <a:prstGeom prst="rect">
            <a:avLst/>
          </a:prstGeom>
          <a:noFill/>
        </p:spPr>
        <p:txBody>
          <a:bodyPr wrap="square">
            <a:spAutoFit/>
          </a:bodyPr>
          <a:lstStyle/>
          <a:p>
            <a:pPr marL="68580">
              <a:lnSpc>
                <a:spcPct val="107000"/>
              </a:lnSpc>
              <a:spcAft>
                <a:spcPts val="800"/>
              </a:spcAft>
            </a:pPr>
            <a:r>
              <a:rPr lang="en-GB" sz="1200" b="1">
                <a:solidFill>
                  <a:srgbClr val="00B0F0"/>
                </a:solidFill>
                <a:latin typeface="Arial" panose="020B0604020202020204" pitchFamily="34" charset="0"/>
                <a:cs typeface="Arial" panose="020B0604020202020204" pitchFamily="34" charset="0"/>
              </a:rPr>
              <a:t>Essential Criteria: </a:t>
            </a:r>
            <a:endParaRPr lang="en-GB" sz="1200">
              <a:latin typeface="Arial" panose="020B0604020202020204" pitchFamily="34" charset="0"/>
              <a:cs typeface="Arial" panose="020B0604020202020204" pitchFamily="34" charset="0"/>
            </a:endParaRP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Expert at building long-term, tailored supporter relationships and journeys for key donor groups, that drive measurable engagement, strong ROI and income growth.</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Strong evidence of delivering innovative retention and journey campaigns across direct mail, email, organic social media and telephone.</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Highly analytical and experienced in translating data insights into actionable strategies.</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Expertise in audience insights data and segmentation.</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Strong experience of effectively managing income and expenditure budgets.</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Strategic and dynamic marketing leader with a proven track record in inspiring support and significantly growing income through Individual Giving or Direct Marketing programmes. </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Proven ability to manage, inspire and empower diverse teams. </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Good understanding of the charity sector, fundraising and marketing regulations and best practice</a:t>
            </a:r>
          </a:p>
          <a:p>
            <a:pPr marL="240030" indent="-171450">
              <a:lnSpc>
                <a:spcPct val="107000"/>
              </a:lnSpc>
              <a:spcAft>
                <a:spcPts val="800"/>
              </a:spcAft>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68580">
              <a:lnSpc>
                <a:spcPct val="107000"/>
              </a:lnSpc>
              <a:spcAft>
                <a:spcPts val="800"/>
              </a:spcAft>
            </a:pPr>
            <a:endParaRPr lang="en-GB" sz="1200">
              <a:latin typeface="Arial" panose="020B0604020202020204" pitchFamily="34" charset="0"/>
              <a:cs typeface="Arial" panose="020B0604020202020204" pitchFamily="34" charset="0"/>
            </a:endParaRPr>
          </a:p>
          <a:p>
            <a:pPr marL="240030" indent="-171450">
              <a:lnSpc>
                <a:spcPct val="107000"/>
              </a:lnSpc>
              <a:spcAft>
                <a:spcPts val="800"/>
              </a:spcAft>
              <a:buFont typeface="Arial" panose="020B0604020202020204" pitchFamily="34" charset="0"/>
              <a:buChar char="•"/>
            </a:pPr>
            <a:endParaRPr lang="en-GB" sz="12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69D1382-EB1C-4976-9C23-853DE36657AE}"/>
              </a:ext>
            </a:extLst>
          </p:cNvPr>
          <p:cNvSpPr txBox="1"/>
          <p:nvPr/>
        </p:nvSpPr>
        <p:spPr>
          <a:xfrm>
            <a:off x="4837815" y="962104"/>
            <a:ext cx="4269768" cy="276999"/>
          </a:xfrm>
          <a:prstGeom prst="rect">
            <a:avLst/>
          </a:prstGeom>
          <a:noFill/>
        </p:spPr>
        <p:txBody>
          <a:bodyPr wrap="square">
            <a:spAutoFit/>
          </a:bodyPr>
          <a:lstStyle/>
          <a:p>
            <a:endParaRPr lang="en-GB" sz="12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0BBB640-EF39-2858-BD9F-3570326A316B}"/>
              </a:ext>
            </a:extLst>
          </p:cNvPr>
          <p:cNvSpPr txBox="1"/>
          <p:nvPr/>
        </p:nvSpPr>
        <p:spPr>
          <a:xfrm>
            <a:off x="4313579" y="1030600"/>
            <a:ext cx="4586748" cy="5048754"/>
          </a:xfrm>
          <a:prstGeom prst="rect">
            <a:avLst/>
          </a:prstGeom>
          <a:noFill/>
        </p:spPr>
        <p:txBody>
          <a:bodyPr wrap="square">
            <a:spAutoFit/>
          </a:bodyPr>
          <a:lstStyle/>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Skilled at building internal relationships, working with colleagues across multiple teams and priority areas.</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A track record of delivering exciting ideas, with a passion for keeping abreast of and acting on trends and opportunities in the sector.</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Passion and drive for working in a values-centred charity that deeply values every supporter while striving to reach the next hungry child.</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Energetic, bold and entrepreneurial – able to exercise initiative, problem solve and influence at all levels.</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cs typeface="Arial" panose="020B0604020202020204" pitchFamily="34" charset="0"/>
              </a:rPr>
              <a:t>Adaptable, resilient and committed to playing a key role in driving income growth.</a:t>
            </a:r>
            <a:r>
              <a:rPr lang="en-GB" sz="1200">
                <a:latin typeface="Arial" panose="020B0604020202020204" pitchFamily="34" charset="0"/>
                <a:ea typeface="Calibri" panose="020F0502020204030204" pitchFamily="34" charset="0"/>
                <a:cs typeface="Arial" panose="020B0604020202020204" pitchFamily="34" charset="0"/>
              </a:rPr>
              <a:t> </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ea typeface="Calibri" panose="020F0502020204030204" pitchFamily="34" charset="0"/>
                <a:cs typeface="Arial" panose="020B0604020202020204" pitchFamily="34" charset="0"/>
              </a:rPr>
              <a:t>Excellent project management skills. Ability to manage a complex workload in a fast-paced environment and juggle multiple priorities, ensuring deadlines are met.</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ea typeface="Calibri" panose="020F0502020204030204" pitchFamily="34" charset="0"/>
                <a:cs typeface="Arial" panose="020B0604020202020204" pitchFamily="34" charset="0"/>
              </a:rPr>
              <a:t>Experience of CRM systems (i.e. Salesforce) and marketing systems (i.e. </a:t>
            </a:r>
            <a:r>
              <a:rPr lang="en-GB" sz="1200" err="1">
                <a:latin typeface="Arial" panose="020B0604020202020204" pitchFamily="34" charset="0"/>
                <a:ea typeface="Calibri" panose="020F0502020204030204" pitchFamily="34" charset="0"/>
                <a:cs typeface="Arial" panose="020B0604020202020204" pitchFamily="34" charset="0"/>
              </a:rPr>
              <a:t>Dotdigital</a:t>
            </a:r>
            <a:r>
              <a:rPr lang="en-GB" sz="1200">
                <a:latin typeface="Arial" panose="020B0604020202020204" pitchFamily="34" charset="0"/>
                <a:ea typeface="Calibri" panose="020F0502020204030204" pitchFamily="34" charset="0"/>
                <a:cs typeface="Arial" panose="020B0604020202020204" pitchFamily="34" charset="0"/>
              </a:rPr>
              <a:t>).</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ea typeface="Calibri" panose="020F0502020204030204" pitchFamily="34" charset="0"/>
                <a:cs typeface="Arial" panose="020B0604020202020204" pitchFamily="34" charset="0"/>
              </a:rPr>
              <a:t>Engaging communication skills, including a strong ability to limit jargon to engage clearly with colleagues and stakeholders.</a:t>
            </a:r>
          </a:p>
          <a:p>
            <a:pPr marL="68580">
              <a:lnSpc>
                <a:spcPct val="107000"/>
              </a:lnSpc>
              <a:spcAft>
                <a:spcPts val="800"/>
              </a:spcAft>
            </a:pP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399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0FE60-FE5E-BD13-E650-44AEA2B4A74B}"/>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7D407E9-8A6C-AB98-4EE7-9F365061EDC1}"/>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9FE5678-216A-8A6B-2648-B6E71CFD75B0}"/>
              </a:ext>
            </a:extLst>
          </p:cNvPr>
          <p:cNvSpPr txBox="1"/>
          <p:nvPr/>
        </p:nvSpPr>
        <p:spPr>
          <a:xfrm>
            <a:off x="133599" y="161717"/>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Essential Qualifications, experience and skills</a:t>
            </a:r>
          </a:p>
          <a:p>
            <a:endParaRPr lang="en-GB" sz="250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FACC8E8D-7024-7C83-6D3C-FDC6F4E87230}"/>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0A8A782F-4146-EF22-C733-87B0ABCF5818}"/>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610D844-9DE5-8DEA-A17B-76210B4CA251}"/>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F6513FFF-7405-6EA4-98A2-67636487058A}"/>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D86437F-A130-FBFC-8C39-8E7E5601D900}"/>
              </a:ext>
            </a:extLst>
          </p:cNvPr>
          <p:cNvSpPr/>
          <p:nvPr/>
        </p:nvSpPr>
        <p:spPr>
          <a:xfrm>
            <a:off x="8699080" y="650511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9</a:t>
            </a:r>
          </a:p>
        </p:txBody>
      </p:sp>
      <p:pic>
        <p:nvPicPr>
          <p:cNvPr id="13" name="Picture 12">
            <a:extLst>
              <a:ext uri="{FF2B5EF4-FFF2-40B4-BE49-F238E27FC236}">
                <a16:creationId xmlns:a16="http://schemas.microsoft.com/office/drawing/2014/main" id="{7C8759A4-0B94-0A33-BC76-3D36AD59E4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6" name="TextBox 15">
            <a:extLst>
              <a:ext uri="{FF2B5EF4-FFF2-40B4-BE49-F238E27FC236}">
                <a16:creationId xmlns:a16="http://schemas.microsoft.com/office/drawing/2014/main" id="{AF3EBFF1-7C41-3433-FB5D-9220735CFAB6}"/>
              </a:ext>
            </a:extLst>
          </p:cNvPr>
          <p:cNvSpPr txBox="1"/>
          <p:nvPr/>
        </p:nvSpPr>
        <p:spPr>
          <a:xfrm>
            <a:off x="133599" y="894322"/>
            <a:ext cx="4269768" cy="2171941"/>
          </a:xfrm>
          <a:prstGeom prst="rect">
            <a:avLst/>
          </a:prstGeom>
          <a:noFill/>
        </p:spPr>
        <p:txBody>
          <a:bodyPr wrap="square">
            <a:spAutoFit/>
          </a:bodyPr>
          <a:lstStyle/>
          <a:p>
            <a:pPr marL="68580">
              <a:lnSpc>
                <a:spcPct val="107000"/>
              </a:lnSpc>
              <a:spcAft>
                <a:spcPts val="800"/>
              </a:spcAft>
            </a:pPr>
            <a:r>
              <a:rPr lang="en-GB" sz="1200" b="1">
                <a:solidFill>
                  <a:srgbClr val="00B0F0"/>
                </a:solidFill>
                <a:latin typeface="Arial" panose="020B0604020202020204" pitchFamily="34" charset="0"/>
                <a:ea typeface="Calibri" panose="020F0502020204030204" pitchFamily="34" charset="0"/>
                <a:cs typeface="Arial" panose="020B0604020202020204" pitchFamily="34" charset="0"/>
              </a:rPr>
              <a:t>Desirable criteria: </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ea typeface="Calibri" panose="020F0502020204030204" pitchFamily="34" charset="0"/>
                <a:cs typeface="Arial" panose="020B0604020202020204" pitchFamily="34" charset="0"/>
              </a:rPr>
              <a:t>Experience of working in a remote first environment.</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ea typeface="Calibri" panose="020F0502020204030204" pitchFamily="34" charset="0"/>
                <a:cs typeface="Arial" panose="020B0604020202020204" pitchFamily="34" charset="0"/>
              </a:rPr>
              <a:t>Understanding of other marketing disciplines such as Acquisition Marketing and PR.</a:t>
            </a:r>
          </a:p>
          <a:p>
            <a:pPr marL="240030" indent="-171450">
              <a:lnSpc>
                <a:spcPct val="107000"/>
              </a:lnSpc>
              <a:spcAft>
                <a:spcPts val="800"/>
              </a:spcAft>
              <a:buFont typeface="Arial" panose="020B0604020202020204" pitchFamily="34" charset="0"/>
              <a:buChar char="•"/>
            </a:pPr>
            <a:r>
              <a:rPr lang="en-GB" sz="1200">
                <a:latin typeface="Arial" panose="020B0604020202020204" pitchFamily="34" charset="0"/>
                <a:ea typeface="Calibri" panose="020F0502020204030204" pitchFamily="34" charset="0"/>
                <a:cs typeface="Arial" panose="020B0604020202020204" pitchFamily="34" charset="0"/>
              </a:rPr>
              <a:t>Experienced at developing and implementing effective supporter care and income administration processes.</a:t>
            </a:r>
          </a:p>
          <a:p>
            <a:pPr marL="240030" indent="-171450">
              <a:lnSpc>
                <a:spcPct val="107000"/>
              </a:lnSpc>
              <a:spcAft>
                <a:spcPts val="800"/>
              </a:spcAft>
              <a:buFont typeface="Arial" panose="020B0604020202020204" pitchFamily="34" charset="0"/>
              <a:buChar char="•"/>
            </a:pPr>
            <a:endParaRPr lang="en-GB" sz="1200">
              <a:latin typeface="Arial" panose="020B0604020202020204" pitchFamily="34" charset="0"/>
              <a:ea typeface="Calibri" panose="020F0502020204030204" pitchFamily="34" charset="0"/>
              <a:cs typeface="Arial" panose="020B0604020202020204" pitchFamily="34" charset="0"/>
            </a:endParaRPr>
          </a:p>
          <a:p>
            <a:pPr marL="68580">
              <a:lnSpc>
                <a:spcPct val="107000"/>
              </a:lnSpc>
              <a:spcAft>
                <a:spcPts val="800"/>
              </a:spcAft>
            </a:pPr>
            <a:endParaRPr lang="en-GB" sz="12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3144922-E7D9-34E4-64E0-89062EAF59DD}"/>
              </a:ext>
            </a:extLst>
          </p:cNvPr>
          <p:cNvSpPr txBox="1"/>
          <p:nvPr/>
        </p:nvSpPr>
        <p:spPr>
          <a:xfrm>
            <a:off x="4837815" y="962104"/>
            <a:ext cx="4269768" cy="276999"/>
          </a:xfrm>
          <a:prstGeom prst="rect">
            <a:avLst/>
          </a:prstGeom>
          <a:noFill/>
        </p:spPr>
        <p:txBody>
          <a:bodyPr wrap="square">
            <a:spAutoFit/>
          </a:bodyPr>
          <a:lstStyle/>
          <a:p>
            <a:endParaRPr lang="en-GB" sz="12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C011053-8E6A-1A51-DA98-939970117494}"/>
              </a:ext>
            </a:extLst>
          </p:cNvPr>
          <p:cNvPicPr>
            <a:picLocks noChangeAspect="1"/>
          </p:cNvPicPr>
          <p:nvPr/>
        </p:nvPicPr>
        <p:blipFill>
          <a:blip r:embed="rId4"/>
          <a:srcRect l="11490"/>
          <a:stretch>
            <a:fillRect/>
          </a:stretch>
        </p:blipFill>
        <p:spPr>
          <a:xfrm>
            <a:off x="4837815" y="1094214"/>
            <a:ext cx="3864478" cy="4669572"/>
          </a:xfrm>
          <a:prstGeom prst="rect">
            <a:avLst/>
          </a:prstGeom>
        </p:spPr>
      </p:pic>
    </p:spTree>
    <p:extLst>
      <p:ext uri="{BB962C8B-B14F-4D97-AF65-F5344CB8AC3E}">
        <p14:creationId xmlns:p14="http://schemas.microsoft.com/office/powerpoint/2010/main" val="1148992289"/>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8" ma:contentTypeDescription="Create a new document." ma:contentTypeScope="" ma:versionID="9a8c10b2243c422881e11a32c479e131">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104423c461736a335ede9fc0478d6751"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Rhiannon McAuslan</DisplayName>
        <AccountId>2530</AccountId>
        <AccountType/>
      </UserInfo>
      <UserInfo>
        <DisplayName>Gerrard McMahon</DisplayName>
        <AccountId>36</AccountId>
        <AccountType/>
      </UserInfo>
      <UserInfo>
        <DisplayName>Catriona Gillies</DisplayName>
        <AccountId>1374</AccountId>
        <AccountType/>
      </UserInfo>
      <UserInfo>
        <DisplayName>Karen Gray</DisplayName>
        <AccountId>200</AccountId>
        <AccountType/>
      </UserInfo>
      <UserInfo>
        <DisplayName>David Swift</DisplayName>
        <AccountId>178</AccountId>
        <AccountType/>
      </UserInfo>
      <UserInfo>
        <DisplayName>Kim Webster</DisplayName>
        <AccountId>302</AccountId>
        <AccountType/>
      </UserInfo>
      <UserInfo>
        <DisplayName>Kay Laing</DisplayName>
        <AccountId>419</AccountId>
        <AccountType/>
      </UserInfo>
      <UserInfo>
        <DisplayName>Alison Gilchrist (Shared)</DisplayName>
        <AccountId>468</AccountId>
        <AccountType/>
      </UserInfo>
      <UserInfo>
        <DisplayName>Stephanie Fox</DisplayName>
        <AccountId>679</AccountId>
        <AccountType/>
      </UserInfo>
      <UserInfo>
        <DisplayName>(Shared) Suzanne Stevenson</DisplayName>
        <AccountId>3652</AccountId>
        <AccountType/>
      </UserInfo>
      <UserInfo>
        <DisplayName>Pauline Rankin</DisplayName>
        <AccountId>4523</AccountId>
        <AccountType/>
      </UserInfo>
      <UserInfo>
        <DisplayName>Sharon Campbell</DisplayName>
        <AccountId>327</AccountId>
        <AccountType/>
      </UserInfo>
      <UserInfo>
        <DisplayName>Mary Lavrie</DisplayName>
        <AccountId>9069</AccountId>
        <AccountType/>
      </UserInfo>
      <UserInfo>
        <DisplayName>Suzanne Marsland</DisplayName>
        <AccountId>9683</AccountId>
        <AccountType/>
      </UserInfo>
    </SharedWithUsers>
    <TaxCatchAll xmlns="50a1efa9-47d8-481f-aad5-38d3c45f03e8" xsi:nil="true"/>
    <lcf76f155ced4ddcb4097134ff3c332f xmlns="8aef9df1-5621-4c65-8e28-37d44457da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231F43-5D11-4DD1-BF2E-EB1B07AABEBB}">
  <ds:schemaRefs>
    <ds:schemaRef ds:uri="50a1efa9-47d8-481f-aad5-38d3c45f03e8"/>
    <ds:schemaRef ds:uri="8aef9df1-5621-4c65-8e28-37d44457da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5D7047-BB59-4CF5-939A-F16C7B19D753}">
  <ds:schemaRefs>
    <ds:schemaRef ds:uri="http://schemas.microsoft.com/sharepoint/v3/contenttype/forms"/>
  </ds:schemaRefs>
</ds:datastoreItem>
</file>

<file path=customXml/itemProps3.xml><?xml version="1.0" encoding="utf-8"?>
<ds:datastoreItem xmlns:ds="http://schemas.openxmlformats.org/officeDocument/2006/customXml" ds:itemID="{ADD996FF-69DF-47BE-8D8C-2042026544A8}">
  <ds:schemaRefs>
    <ds:schemaRef ds:uri="50a1efa9-47d8-481f-aad5-38d3c45f03e8"/>
    <ds:schemaRef ds:uri="8aef9df1-5621-4c65-8e28-37d44457da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6bf9bbc-be8c-4eb3-bb18-b7910154a096}" enabled="0" method="" siteId="{56bf9bbc-be8c-4eb3-bb18-b7910154a096}"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18</Slides>
  <Notes>15</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revision>2</cp:revision>
  <cp:lastPrinted>2016-09-28T12:24:59Z</cp:lastPrinted>
  <dcterms:created xsi:type="dcterms:W3CDTF">2015-06-14T06:43:02Z</dcterms:created>
  <dcterms:modified xsi:type="dcterms:W3CDTF">2026-03-05T13:10:15Z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y fmtid="{D5CDD505-2E9C-101B-9397-08002B2CF9AE}" pid="4" name="MediaServiceImageTags">
    <vt:lpwstr/>
  </property>
</Properties>
</file>