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401" r:id="rId5"/>
    <p:sldId id="341" r:id="rId6"/>
    <p:sldId id="383" r:id="rId7"/>
    <p:sldId id="406" r:id="rId8"/>
    <p:sldId id="389" r:id="rId9"/>
    <p:sldId id="395" r:id="rId10"/>
    <p:sldId id="405" r:id="rId11"/>
    <p:sldId id="394" r:id="rId12"/>
    <p:sldId id="404" r:id="rId13"/>
    <p:sldId id="391" r:id="rId14"/>
    <p:sldId id="368" r:id="rId15"/>
    <p:sldId id="367" r:id="rId16"/>
    <p:sldId id="387" r:id="rId17"/>
    <p:sldId id="407" r:id="rId18"/>
    <p:sldId id="370" r:id="rId19"/>
    <p:sldId id="398" r:id="rId20"/>
    <p:sldId id="361" r:id="rId21"/>
    <p:sldId id="336" r:id="rId22"/>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A52603-579B-1217-DE66-60D4D2E88107}" name="Ciara Mooney" initials="CM" userId="S::ciara.mooney@marysmeals.org::fa2f3a89-1031-4469-91af-0adeba81393c" providerId="AD"/>
  <p188:author id="{FB772F1A-11F4-FE20-D1D7-38C2B13903FA}" name="Marie Doyle" initials="MD" userId="S::marie.doyle@Marysmeals.org::005ef9e9-ce40-4877-818f-ad8d571e12c8" providerId="AD"/>
  <p188:author id="{E50CC84A-2435-6795-CCFD-03B02B316F39}" name="Alanna Sibbald" initials="AS" userId="S::alanna.sibbald@marysmeals.org::489d935f-9e53-49bb-a1a1-ea16a125e44d" providerId="AD"/>
  <p188:author id="{C561AF86-7FB2-6503-1D61-0E09DEE893F8}" name="Marie Doyle" initials="MD" userId="S::marie.doyle@marysmeals.org::005ef9e9-ce40-4877-818f-ad8d571e12c8" providerId="AD"/>
  <p188:author id="{6DBDEDBE-0783-E2D8-43F7-B6A963420AD5}" name="Karen Gray" initials="KG" userId="S::karen.gray@marysmeals.org::898e0457-d84c-4f37-957c-9d696e8753f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909"/>
    <a:srgbClr val="5B9BD5"/>
    <a:srgbClr val="019CDC"/>
    <a:srgbClr val="FFCC00"/>
    <a:srgbClr val="0198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C718D2-4DEE-4BC4-B0CB-61322ECF5C84}" v="10" dt="2026-03-10T15:22:05.9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801FE-FD81-4E55-99AF-6B2FEA342C4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41833D52-A3F7-47C3-802E-B3BA2F41F750}">
      <dgm:prSet phldrT="[Text]"/>
      <dgm:spPr>
        <a:solidFill>
          <a:srgbClr val="7030A0"/>
        </a:solidFill>
      </dgm:spPr>
      <dgm:t>
        <a:bodyPr/>
        <a:lstStyle/>
        <a:p>
          <a:r>
            <a:rPr lang="en-GB"/>
            <a:t>Director of Supporter  Experience and Communications</a:t>
          </a:r>
        </a:p>
      </dgm:t>
    </dgm:pt>
    <dgm:pt modelId="{8F82E1DA-5CF9-4B78-A4D0-AC6CB419F4BF}" type="parTrans" cxnId="{BEB236B3-30DD-44DC-8B07-E79324509FD1}">
      <dgm:prSet/>
      <dgm:spPr/>
      <dgm:t>
        <a:bodyPr/>
        <a:lstStyle/>
        <a:p>
          <a:endParaRPr lang="en-GB"/>
        </a:p>
      </dgm:t>
    </dgm:pt>
    <dgm:pt modelId="{05DA9F8B-AB87-4D06-836D-0E3CD3CC6898}" type="sibTrans" cxnId="{BEB236B3-30DD-44DC-8B07-E79324509FD1}">
      <dgm:prSet/>
      <dgm:spPr/>
      <dgm:t>
        <a:bodyPr/>
        <a:lstStyle/>
        <a:p>
          <a:endParaRPr lang="en-GB"/>
        </a:p>
      </dgm:t>
    </dgm:pt>
    <dgm:pt modelId="{B8FE18A3-E7F6-40DA-95B8-D7D07918FCDF}">
      <dgm:prSet/>
      <dgm:spPr>
        <a:solidFill>
          <a:schemeClr val="tx2"/>
        </a:solidFill>
      </dgm:spPr>
      <dgm:t>
        <a:bodyPr/>
        <a:lstStyle/>
        <a:p>
          <a:r>
            <a:rPr lang="en-GB" dirty="0"/>
            <a:t>Head of Acquisition Marketing </a:t>
          </a:r>
        </a:p>
      </dgm:t>
    </dgm:pt>
    <dgm:pt modelId="{C4C64203-4BDD-4E7D-82D0-9329BFDF1811}" type="parTrans" cxnId="{53843D72-865D-4044-B9C0-267C0DD79CD5}">
      <dgm:prSet/>
      <dgm:spPr/>
      <dgm:t>
        <a:bodyPr/>
        <a:lstStyle/>
        <a:p>
          <a:endParaRPr lang="en-GB"/>
        </a:p>
      </dgm:t>
    </dgm:pt>
    <dgm:pt modelId="{61B283B8-71AC-4CFE-B4D1-F4093FE61C97}" type="sibTrans" cxnId="{53843D72-865D-4044-B9C0-267C0DD79CD5}">
      <dgm:prSet/>
      <dgm:spPr/>
      <dgm:t>
        <a:bodyPr/>
        <a:lstStyle/>
        <a:p>
          <a:endParaRPr lang="en-GB"/>
        </a:p>
      </dgm:t>
    </dgm:pt>
    <dgm:pt modelId="{167F495F-5F46-4BAA-91E4-118D75F0F542}">
      <dgm:prSet/>
      <dgm:spPr>
        <a:solidFill>
          <a:srgbClr val="002060"/>
        </a:solidFill>
      </dgm:spPr>
      <dgm:t>
        <a:bodyPr/>
        <a:lstStyle/>
        <a:p>
          <a:r>
            <a:rPr lang="en-GB" dirty="0"/>
            <a:t>Head of Supporter Experience and Marketing</a:t>
          </a:r>
        </a:p>
      </dgm:t>
    </dgm:pt>
    <dgm:pt modelId="{102E1669-C5DE-4C4A-B333-8CBE1C3AAF77}" type="parTrans" cxnId="{1927B3BA-5400-4C97-8905-B1B71D6A086A}">
      <dgm:prSet/>
      <dgm:spPr/>
      <dgm:t>
        <a:bodyPr/>
        <a:lstStyle/>
        <a:p>
          <a:endParaRPr lang="en-GB"/>
        </a:p>
      </dgm:t>
    </dgm:pt>
    <dgm:pt modelId="{C0856785-EC78-45E6-847E-259C4FE50BDC}" type="sibTrans" cxnId="{1927B3BA-5400-4C97-8905-B1B71D6A086A}">
      <dgm:prSet/>
      <dgm:spPr/>
      <dgm:t>
        <a:bodyPr/>
        <a:lstStyle/>
        <a:p>
          <a:endParaRPr lang="en-GB"/>
        </a:p>
      </dgm:t>
    </dgm:pt>
    <dgm:pt modelId="{3C3258CE-671D-4B96-B9AD-6DFF63220980}">
      <dgm:prSet/>
      <dgm:spPr>
        <a:solidFill>
          <a:schemeClr val="tx2"/>
        </a:solidFill>
      </dgm:spPr>
      <dgm:t>
        <a:bodyPr/>
        <a:lstStyle/>
        <a:p>
          <a:r>
            <a:rPr lang="en-GB" dirty="0"/>
            <a:t>Head of Media and Creative Comms</a:t>
          </a:r>
        </a:p>
      </dgm:t>
    </dgm:pt>
    <dgm:pt modelId="{A81AD8EA-93AC-44C2-9400-15534490C23B}" type="parTrans" cxnId="{A236FCAC-F92A-4A26-A615-4C705E8EBE65}">
      <dgm:prSet/>
      <dgm:spPr/>
      <dgm:t>
        <a:bodyPr/>
        <a:lstStyle/>
        <a:p>
          <a:endParaRPr lang="en-GB"/>
        </a:p>
      </dgm:t>
    </dgm:pt>
    <dgm:pt modelId="{1DDDAE98-A2C8-40DB-A05E-ED617CB41CE2}" type="sibTrans" cxnId="{A236FCAC-F92A-4A26-A615-4C705E8EBE65}">
      <dgm:prSet/>
      <dgm:spPr/>
      <dgm:t>
        <a:bodyPr/>
        <a:lstStyle/>
        <a:p>
          <a:endParaRPr lang="en-GB"/>
        </a:p>
      </dgm:t>
    </dgm:pt>
    <dgm:pt modelId="{2543A73F-75BC-41A7-ADEF-DC3FF97840A6}">
      <dgm:prSet/>
      <dgm:spPr>
        <a:solidFill>
          <a:srgbClr val="0070C0"/>
        </a:solidFill>
      </dgm:spPr>
      <dgm:t>
        <a:bodyPr/>
        <a:lstStyle/>
        <a:p>
          <a:r>
            <a:rPr lang="en-GB"/>
            <a:t>Acquisition Marketing Manager</a:t>
          </a:r>
        </a:p>
      </dgm:t>
    </dgm:pt>
    <dgm:pt modelId="{B9F85480-DBC3-42B1-B1DA-6D3AFECADF40}" type="parTrans" cxnId="{0F1EFF5F-2648-41CF-94C8-E43011535BE0}">
      <dgm:prSet/>
      <dgm:spPr/>
      <dgm:t>
        <a:bodyPr/>
        <a:lstStyle/>
        <a:p>
          <a:endParaRPr lang="en-GB"/>
        </a:p>
      </dgm:t>
    </dgm:pt>
    <dgm:pt modelId="{ECF5A6A5-494A-4B17-A340-EC9C81B89F24}" type="sibTrans" cxnId="{0F1EFF5F-2648-41CF-94C8-E43011535BE0}">
      <dgm:prSet/>
      <dgm:spPr/>
      <dgm:t>
        <a:bodyPr/>
        <a:lstStyle/>
        <a:p>
          <a:endParaRPr lang="en-GB"/>
        </a:p>
      </dgm:t>
    </dgm:pt>
    <dgm:pt modelId="{4CAF493C-1B21-459D-B2DE-467EEC5D273F}">
      <dgm:prSet/>
      <dgm:spPr>
        <a:solidFill>
          <a:srgbClr val="0070C0"/>
        </a:solidFill>
      </dgm:spPr>
      <dgm:t>
        <a:bodyPr/>
        <a:lstStyle/>
        <a:p>
          <a:r>
            <a:rPr lang="en-GB"/>
            <a:t>Supporter Marketing Manager</a:t>
          </a:r>
        </a:p>
      </dgm:t>
    </dgm:pt>
    <dgm:pt modelId="{610CC52B-E01F-4B68-B026-330F338FFDB7}" type="parTrans" cxnId="{A5FF5E8B-9429-42ED-BBC8-EE51AE1E7F3D}">
      <dgm:prSet/>
      <dgm:spPr/>
      <dgm:t>
        <a:bodyPr/>
        <a:lstStyle/>
        <a:p>
          <a:endParaRPr lang="en-GB"/>
        </a:p>
      </dgm:t>
    </dgm:pt>
    <dgm:pt modelId="{10B24960-BE9B-49DB-88F2-246A3220BB6D}" type="sibTrans" cxnId="{A5FF5E8B-9429-42ED-BBC8-EE51AE1E7F3D}">
      <dgm:prSet/>
      <dgm:spPr/>
      <dgm:t>
        <a:bodyPr/>
        <a:lstStyle/>
        <a:p>
          <a:endParaRPr lang="en-GB"/>
        </a:p>
      </dgm:t>
    </dgm:pt>
    <dgm:pt modelId="{E4582B09-DDB7-477A-A38E-007B7A0D59FF}">
      <dgm:prSet/>
      <dgm:spPr>
        <a:solidFill>
          <a:srgbClr val="0070C0"/>
        </a:solidFill>
      </dgm:spPr>
      <dgm:t>
        <a:bodyPr/>
        <a:lstStyle/>
        <a:p>
          <a:r>
            <a:rPr lang="en-GB"/>
            <a:t>Media Manager</a:t>
          </a:r>
        </a:p>
      </dgm:t>
    </dgm:pt>
    <dgm:pt modelId="{A54393B6-23D6-40C7-8375-697FD977FD02}" type="parTrans" cxnId="{2F4375E0-BBFF-4B86-9223-AEFD4DE7434D}">
      <dgm:prSet/>
      <dgm:spPr/>
      <dgm:t>
        <a:bodyPr/>
        <a:lstStyle/>
        <a:p>
          <a:endParaRPr lang="en-GB"/>
        </a:p>
      </dgm:t>
    </dgm:pt>
    <dgm:pt modelId="{1317A2E0-A51C-4171-AB1A-78CDD07408C8}" type="sibTrans" cxnId="{2F4375E0-BBFF-4B86-9223-AEFD4DE7434D}">
      <dgm:prSet/>
      <dgm:spPr/>
      <dgm:t>
        <a:bodyPr/>
        <a:lstStyle/>
        <a:p>
          <a:endParaRPr lang="en-GB"/>
        </a:p>
      </dgm:t>
    </dgm:pt>
    <dgm:pt modelId="{98722E6C-5B8E-44EE-BEE6-3C3874191A0F}">
      <dgm:prSet/>
      <dgm:spPr>
        <a:solidFill>
          <a:schemeClr val="accent1"/>
        </a:solidFill>
      </dgm:spPr>
      <dgm:t>
        <a:bodyPr/>
        <a:lstStyle/>
        <a:p>
          <a:r>
            <a:rPr lang="en-GB"/>
            <a:t>Acquisition Marketing Officer</a:t>
          </a:r>
        </a:p>
      </dgm:t>
    </dgm:pt>
    <dgm:pt modelId="{680538F6-EB13-4055-AAB9-AF507B810F0D}" type="parTrans" cxnId="{2D7751B8-F085-428C-A393-85AA253B0B43}">
      <dgm:prSet/>
      <dgm:spPr/>
      <dgm:t>
        <a:bodyPr/>
        <a:lstStyle/>
        <a:p>
          <a:endParaRPr lang="en-GB"/>
        </a:p>
      </dgm:t>
    </dgm:pt>
    <dgm:pt modelId="{1B53819B-C35F-4152-9758-B80F47521F85}" type="sibTrans" cxnId="{2D7751B8-F085-428C-A393-85AA253B0B43}">
      <dgm:prSet/>
      <dgm:spPr/>
      <dgm:t>
        <a:bodyPr/>
        <a:lstStyle/>
        <a:p>
          <a:endParaRPr lang="en-GB"/>
        </a:p>
      </dgm:t>
    </dgm:pt>
    <dgm:pt modelId="{B7C0D003-35ED-47E2-861F-A0AD0D744CA0}">
      <dgm:prSet/>
      <dgm:spPr>
        <a:solidFill>
          <a:srgbClr val="F3A909"/>
        </a:solidFill>
      </dgm:spPr>
      <dgm:t>
        <a:bodyPr/>
        <a:lstStyle/>
        <a:p>
          <a:r>
            <a:rPr lang="en-GB"/>
            <a:t>Digital Marketing Manager</a:t>
          </a:r>
        </a:p>
      </dgm:t>
    </dgm:pt>
    <dgm:pt modelId="{C5DE3B33-E07E-45DC-ABF5-02F7BD7D31BC}" type="parTrans" cxnId="{ACE95FC1-BE8A-4EAE-8C65-6520D9262122}">
      <dgm:prSet/>
      <dgm:spPr/>
      <dgm:t>
        <a:bodyPr/>
        <a:lstStyle/>
        <a:p>
          <a:endParaRPr lang="en-GB"/>
        </a:p>
      </dgm:t>
    </dgm:pt>
    <dgm:pt modelId="{C950AB22-B395-4B3A-A259-843BA7428872}" type="sibTrans" cxnId="{ACE95FC1-BE8A-4EAE-8C65-6520D9262122}">
      <dgm:prSet/>
      <dgm:spPr/>
      <dgm:t>
        <a:bodyPr/>
        <a:lstStyle/>
        <a:p>
          <a:endParaRPr lang="en-GB"/>
        </a:p>
      </dgm:t>
    </dgm:pt>
    <dgm:pt modelId="{75680C17-8721-47EA-BCFA-1522F5890CA5}">
      <dgm:prSet/>
      <dgm:spPr>
        <a:solidFill>
          <a:schemeClr val="accent1"/>
        </a:solidFill>
      </dgm:spPr>
      <dgm:t>
        <a:bodyPr/>
        <a:lstStyle/>
        <a:p>
          <a:r>
            <a:rPr lang="en-GB"/>
            <a:t>Supporter Marketing Officer</a:t>
          </a:r>
        </a:p>
      </dgm:t>
    </dgm:pt>
    <dgm:pt modelId="{EC230F07-F1EA-4BF1-86C3-C626F68A2819}" type="parTrans" cxnId="{31336C92-1C6F-4AC0-84BC-8CA59048648C}">
      <dgm:prSet/>
      <dgm:spPr/>
      <dgm:t>
        <a:bodyPr/>
        <a:lstStyle/>
        <a:p>
          <a:endParaRPr lang="en-GB"/>
        </a:p>
      </dgm:t>
    </dgm:pt>
    <dgm:pt modelId="{00118EC9-B260-4812-85F7-7ACC8D1EFC2C}" type="sibTrans" cxnId="{31336C92-1C6F-4AC0-84BC-8CA59048648C}">
      <dgm:prSet/>
      <dgm:spPr/>
      <dgm:t>
        <a:bodyPr/>
        <a:lstStyle/>
        <a:p>
          <a:endParaRPr lang="en-GB"/>
        </a:p>
      </dgm:t>
    </dgm:pt>
    <dgm:pt modelId="{75908ADD-1CC0-4A1D-87CD-E764F57C3245}">
      <dgm:prSet/>
      <dgm:spPr>
        <a:solidFill>
          <a:srgbClr val="0070C0"/>
        </a:solidFill>
      </dgm:spPr>
      <dgm:t>
        <a:bodyPr/>
        <a:lstStyle/>
        <a:p>
          <a:r>
            <a:rPr lang="en-GB"/>
            <a:t>Supporter Experience Manager</a:t>
          </a:r>
        </a:p>
      </dgm:t>
    </dgm:pt>
    <dgm:pt modelId="{BEDF19E1-7D19-4D21-B330-16C505EB0C61}" type="parTrans" cxnId="{8012C3D4-99C0-45D7-BA6A-546385A4B984}">
      <dgm:prSet/>
      <dgm:spPr/>
      <dgm:t>
        <a:bodyPr/>
        <a:lstStyle/>
        <a:p>
          <a:endParaRPr lang="en-GB"/>
        </a:p>
      </dgm:t>
    </dgm:pt>
    <dgm:pt modelId="{7596EA90-1FE3-4739-8B3F-7CFDE7229937}" type="sibTrans" cxnId="{8012C3D4-99C0-45D7-BA6A-546385A4B984}">
      <dgm:prSet/>
      <dgm:spPr/>
      <dgm:t>
        <a:bodyPr/>
        <a:lstStyle/>
        <a:p>
          <a:endParaRPr lang="en-GB"/>
        </a:p>
      </dgm:t>
    </dgm:pt>
    <dgm:pt modelId="{8865A41F-D5C8-4ECB-96F1-8840BDFD901E}">
      <dgm:prSet/>
      <dgm:spPr>
        <a:solidFill>
          <a:schemeClr val="accent1"/>
        </a:solidFill>
      </dgm:spPr>
      <dgm:t>
        <a:bodyPr/>
        <a:lstStyle/>
        <a:p>
          <a:r>
            <a:rPr lang="en-GB"/>
            <a:t>Supporter Experience Coordinator</a:t>
          </a:r>
        </a:p>
      </dgm:t>
    </dgm:pt>
    <dgm:pt modelId="{53BB2137-7789-47AD-AF87-C02AFE6F577A}" type="parTrans" cxnId="{94E7B631-409D-45CF-9425-80377FE3C9C7}">
      <dgm:prSet/>
      <dgm:spPr/>
      <dgm:t>
        <a:bodyPr/>
        <a:lstStyle/>
        <a:p>
          <a:endParaRPr lang="en-GB"/>
        </a:p>
      </dgm:t>
    </dgm:pt>
    <dgm:pt modelId="{E4EF86CF-2C90-4CB9-90EF-04578AFDB630}" type="sibTrans" cxnId="{94E7B631-409D-45CF-9425-80377FE3C9C7}">
      <dgm:prSet/>
      <dgm:spPr/>
      <dgm:t>
        <a:bodyPr/>
        <a:lstStyle/>
        <a:p>
          <a:endParaRPr lang="en-GB"/>
        </a:p>
      </dgm:t>
    </dgm:pt>
    <dgm:pt modelId="{03445026-69AE-43F9-BB53-692C84472681}">
      <dgm:prSet/>
      <dgm:spPr>
        <a:solidFill>
          <a:schemeClr val="accent1"/>
        </a:solidFill>
      </dgm:spPr>
      <dgm:t>
        <a:bodyPr/>
        <a:lstStyle/>
        <a:p>
          <a:r>
            <a:rPr lang="en-GB"/>
            <a:t>Media Officer</a:t>
          </a:r>
        </a:p>
      </dgm:t>
    </dgm:pt>
    <dgm:pt modelId="{0E3FCF83-6D6D-4893-8448-078B7A1F298D}" type="parTrans" cxnId="{B4FA9CBF-0465-48B2-BF69-E81B79DED1A0}">
      <dgm:prSet/>
      <dgm:spPr/>
      <dgm:t>
        <a:bodyPr/>
        <a:lstStyle/>
        <a:p>
          <a:endParaRPr lang="en-GB"/>
        </a:p>
      </dgm:t>
    </dgm:pt>
    <dgm:pt modelId="{D2E3F52C-E887-4D2D-BDA8-58A46952BB36}" type="sibTrans" cxnId="{B4FA9CBF-0465-48B2-BF69-E81B79DED1A0}">
      <dgm:prSet/>
      <dgm:spPr/>
      <dgm:t>
        <a:bodyPr/>
        <a:lstStyle/>
        <a:p>
          <a:endParaRPr lang="en-GB"/>
        </a:p>
      </dgm:t>
    </dgm:pt>
    <dgm:pt modelId="{DFD71FBE-FAEE-4771-A1DA-C15E9889530F}">
      <dgm:prSet/>
      <dgm:spPr>
        <a:solidFill>
          <a:srgbClr val="0070C0"/>
        </a:solidFill>
      </dgm:spPr>
      <dgm:t>
        <a:bodyPr/>
        <a:lstStyle/>
        <a:p>
          <a:r>
            <a:rPr lang="en-GB"/>
            <a:t>Creative Communications Manager</a:t>
          </a:r>
        </a:p>
      </dgm:t>
    </dgm:pt>
    <dgm:pt modelId="{176C36A5-600C-421C-8C45-C32729449710}" type="parTrans" cxnId="{DDEEA634-AB13-405A-96C3-EAF01996967B}">
      <dgm:prSet/>
      <dgm:spPr/>
      <dgm:t>
        <a:bodyPr/>
        <a:lstStyle/>
        <a:p>
          <a:endParaRPr lang="en-GB"/>
        </a:p>
      </dgm:t>
    </dgm:pt>
    <dgm:pt modelId="{9ED711D9-46AF-47C1-8781-1987C86D2B7D}" type="sibTrans" cxnId="{DDEEA634-AB13-405A-96C3-EAF01996967B}">
      <dgm:prSet/>
      <dgm:spPr/>
      <dgm:t>
        <a:bodyPr/>
        <a:lstStyle/>
        <a:p>
          <a:endParaRPr lang="en-GB"/>
        </a:p>
      </dgm:t>
    </dgm:pt>
    <dgm:pt modelId="{FFA41D10-2AB9-41C5-8DC6-E3109E7934F9}">
      <dgm:prSet/>
      <dgm:spPr>
        <a:solidFill>
          <a:schemeClr val="accent1"/>
        </a:solidFill>
      </dgm:spPr>
      <dgm:t>
        <a:bodyPr/>
        <a:lstStyle/>
        <a:p>
          <a:r>
            <a:rPr lang="en-GB"/>
            <a:t>Graphic Designer</a:t>
          </a:r>
        </a:p>
      </dgm:t>
    </dgm:pt>
    <dgm:pt modelId="{2C8AC23B-1387-4636-A27B-DC1E6D6904BE}" type="parTrans" cxnId="{766350BC-A9FE-4791-A977-C8341D934EB9}">
      <dgm:prSet/>
      <dgm:spPr/>
      <dgm:t>
        <a:bodyPr/>
        <a:lstStyle/>
        <a:p>
          <a:endParaRPr lang="en-GB"/>
        </a:p>
      </dgm:t>
    </dgm:pt>
    <dgm:pt modelId="{CAF11659-C081-4DD8-96C0-F7D81D48BACF}" type="sibTrans" cxnId="{766350BC-A9FE-4791-A977-C8341D934EB9}">
      <dgm:prSet/>
      <dgm:spPr/>
      <dgm:t>
        <a:bodyPr/>
        <a:lstStyle/>
        <a:p>
          <a:endParaRPr lang="en-GB"/>
        </a:p>
      </dgm:t>
    </dgm:pt>
    <dgm:pt modelId="{34B420FC-84CF-4632-91D4-8D172022A1B8}">
      <dgm:prSet/>
      <dgm:spPr>
        <a:solidFill>
          <a:schemeClr val="accent1"/>
        </a:solidFill>
      </dgm:spPr>
      <dgm:t>
        <a:bodyPr/>
        <a:lstStyle/>
        <a:p>
          <a:r>
            <a:rPr lang="en-GB"/>
            <a:t>Creative Communications Officer</a:t>
          </a:r>
        </a:p>
      </dgm:t>
    </dgm:pt>
    <dgm:pt modelId="{C7F3C3CD-D0FA-4683-8E14-F94308718CEF}" type="parTrans" cxnId="{C4C6057E-944F-41E9-AE55-21FB6B38D66F}">
      <dgm:prSet/>
      <dgm:spPr/>
      <dgm:t>
        <a:bodyPr/>
        <a:lstStyle/>
        <a:p>
          <a:endParaRPr lang="en-GB"/>
        </a:p>
      </dgm:t>
    </dgm:pt>
    <dgm:pt modelId="{40D80545-1BB8-4540-8CD6-1FC897142B3D}" type="sibTrans" cxnId="{C4C6057E-944F-41E9-AE55-21FB6B38D66F}">
      <dgm:prSet/>
      <dgm:spPr/>
      <dgm:t>
        <a:bodyPr/>
        <a:lstStyle/>
        <a:p>
          <a:endParaRPr lang="en-GB"/>
        </a:p>
      </dgm:t>
    </dgm:pt>
    <dgm:pt modelId="{6545A474-1A9F-4619-B9CD-5D9A410C4CD3}">
      <dgm:prSet/>
      <dgm:spPr>
        <a:solidFill>
          <a:srgbClr val="0070C0"/>
        </a:solidFill>
      </dgm:spPr>
      <dgm:t>
        <a:bodyPr/>
        <a:lstStyle/>
        <a:p>
          <a:r>
            <a:rPr lang="en-GB"/>
            <a:t>Supporter Data Processing Manager (0.4)</a:t>
          </a:r>
        </a:p>
      </dgm:t>
    </dgm:pt>
    <dgm:pt modelId="{8D5640C1-AEFA-4768-A04B-861B2D79092B}" type="parTrans" cxnId="{5F136235-2D92-4ED5-A2BE-A805F2942EF5}">
      <dgm:prSet/>
      <dgm:spPr/>
      <dgm:t>
        <a:bodyPr/>
        <a:lstStyle/>
        <a:p>
          <a:endParaRPr lang="en-GB"/>
        </a:p>
      </dgm:t>
    </dgm:pt>
    <dgm:pt modelId="{B538A3CA-D1C7-40B4-9C1E-D1DAE2D5EEB9}" type="sibTrans" cxnId="{5F136235-2D92-4ED5-A2BE-A805F2942EF5}">
      <dgm:prSet/>
      <dgm:spPr/>
      <dgm:t>
        <a:bodyPr/>
        <a:lstStyle/>
        <a:p>
          <a:endParaRPr lang="en-GB"/>
        </a:p>
      </dgm:t>
    </dgm:pt>
    <dgm:pt modelId="{63FF969B-0203-4AD3-BD9A-2A1DCFAD3497}">
      <dgm:prSet/>
      <dgm:spPr>
        <a:solidFill>
          <a:schemeClr val="accent1"/>
        </a:solidFill>
      </dgm:spPr>
      <dgm:t>
        <a:bodyPr/>
        <a:lstStyle/>
        <a:p>
          <a:r>
            <a:rPr lang="en-GB"/>
            <a:t>Supporter Experience Coordinator</a:t>
          </a:r>
        </a:p>
      </dgm:t>
    </dgm:pt>
    <dgm:pt modelId="{B5466568-2B92-46BF-A2B9-E68B44B05003}" type="sibTrans" cxnId="{0A9D0728-29BB-4C88-A565-0E7C2330FC79}">
      <dgm:prSet/>
      <dgm:spPr/>
      <dgm:t>
        <a:bodyPr/>
        <a:lstStyle/>
        <a:p>
          <a:endParaRPr lang="en-GB"/>
        </a:p>
      </dgm:t>
    </dgm:pt>
    <dgm:pt modelId="{48F6738B-C7C0-40C7-9C7F-93C8B00BCC11}" type="parTrans" cxnId="{0A9D0728-29BB-4C88-A565-0E7C2330FC79}">
      <dgm:prSet/>
      <dgm:spPr/>
      <dgm:t>
        <a:bodyPr/>
        <a:lstStyle/>
        <a:p>
          <a:endParaRPr lang="en-GB"/>
        </a:p>
      </dgm:t>
    </dgm:pt>
    <dgm:pt modelId="{11BD4636-4532-4571-93DD-0130F47EC25A}">
      <dgm:prSet/>
      <dgm:spPr>
        <a:solidFill>
          <a:schemeClr val="accent1"/>
        </a:solidFill>
      </dgm:spPr>
      <dgm:t>
        <a:bodyPr/>
        <a:lstStyle/>
        <a:p>
          <a:r>
            <a:rPr lang="en-GB"/>
            <a:t>Supporter Data Processing Coordinator</a:t>
          </a:r>
        </a:p>
      </dgm:t>
    </dgm:pt>
    <dgm:pt modelId="{7CE9F7E4-DB31-4E77-AC94-548626C061F4}" type="parTrans" cxnId="{6B56155C-06C7-4A47-AA30-40BCEA41A6C1}">
      <dgm:prSet/>
      <dgm:spPr/>
      <dgm:t>
        <a:bodyPr/>
        <a:lstStyle/>
        <a:p>
          <a:endParaRPr lang="en-GB"/>
        </a:p>
      </dgm:t>
    </dgm:pt>
    <dgm:pt modelId="{87098379-3FC3-4695-A66C-E9642668486F}" type="sibTrans" cxnId="{6B56155C-06C7-4A47-AA30-40BCEA41A6C1}">
      <dgm:prSet/>
      <dgm:spPr/>
      <dgm:t>
        <a:bodyPr/>
        <a:lstStyle/>
        <a:p>
          <a:endParaRPr lang="en-GB"/>
        </a:p>
      </dgm:t>
    </dgm:pt>
    <dgm:pt modelId="{CAFCDC79-7489-464A-B962-04C4E8F05887}">
      <dgm:prSet/>
      <dgm:spPr>
        <a:solidFill>
          <a:schemeClr val="accent1"/>
        </a:solidFill>
      </dgm:spPr>
      <dgm:t>
        <a:bodyPr/>
        <a:lstStyle/>
        <a:p>
          <a:r>
            <a:rPr lang="en-GB"/>
            <a:t>Supporter Experience and Data Processing Officer</a:t>
          </a:r>
        </a:p>
      </dgm:t>
    </dgm:pt>
    <dgm:pt modelId="{0EA1C21C-D385-491A-91EB-C0868A64173B}" type="sibTrans" cxnId="{CB0ED74B-87F7-4202-8840-6244814CF2F7}">
      <dgm:prSet/>
      <dgm:spPr/>
      <dgm:t>
        <a:bodyPr/>
        <a:lstStyle/>
        <a:p>
          <a:endParaRPr lang="en-GB"/>
        </a:p>
      </dgm:t>
    </dgm:pt>
    <dgm:pt modelId="{B85ACF93-95F6-4EB4-8C76-119F387C725E}" type="parTrans" cxnId="{CB0ED74B-87F7-4202-8840-6244814CF2F7}">
      <dgm:prSet/>
      <dgm:spPr/>
      <dgm:t>
        <a:bodyPr/>
        <a:lstStyle/>
        <a:p>
          <a:endParaRPr lang="en-GB"/>
        </a:p>
      </dgm:t>
    </dgm:pt>
    <dgm:pt modelId="{C26401E7-9AD1-4F13-8419-A8A818ABE23D}">
      <dgm:prSet/>
      <dgm:spPr>
        <a:solidFill>
          <a:schemeClr val="accent1"/>
        </a:solidFill>
      </dgm:spPr>
      <dgm:t>
        <a:bodyPr/>
        <a:lstStyle/>
        <a:p>
          <a:r>
            <a:rPr lang="en-GB"/>
            <a:t>Supporter Experience and Data Processing Coordinator</a:t>
          </a:r>
        </a:p>
      </dgm:t>
    </dgm:pt>
    <dgm:pt modelId="{564AC3EC-D5DD-44CE-9FEF-A6AAE9A445E1}" type="parTrans" cxnId="{62EA15AA-37EC-4498-A42A-5DA9B81115D9}">
      <dgm:prSet/>
      <dgm:spPr/>
      <dgm:t>
        <a:bodyPr/>
        <a:lstStyle/>
        <a:p>
          <a:endParaRPr lang="en-GB"/>
        </a:p>
      </dgm:t>
    </dgm:pt>
    <dgm:pt modelId="{9B0F4225-DEC8-48A9-A22D-2E4D2D1F5A2C}" type="sibTrans" cxnId="{62EA15AA-37EC-4498-A42A-5DA9B81115D9}">
      <dgm:prSet/>
      <dgm:spPr/>
      <dgm:t>
        <a:bodyPr/>
        <a:lstStyle/>
        <a:p>
          <a:endParaRPr lang="en-GB"/>
        </a:p>
      </dgm:t>
    </dgm:pt>
    <dgm:pt modelId="{D7FE78EB-E11B-47E1-AFA2-D217EFC36C57}" type="pres">
      <dgm:prSet presAssocID="{4D3801FE-FD81-4E55-99AF-6B2FEA342C4D}" presName="hierChild1" presStyleCnt="0">
        <dgm:presLayoutVars>
          <dgm:orgChart val="1"/>
          <dgm:chPref val="1"/>
          <dgm:dir/>
          <dgm:animOne val="branch"/>
          <dgm:animLvl val="lvl"/>
          <dgm:resizeHandles/>
        </dgm:presLayoutVars>
      </dgm:prSet>
      <dgm:spPr/>
    </dgm:pt>
    <dgm:pt modelId="{0C93FC9E-81E7-41DE-A9E7-99C413932D6E}" type="pres">
      <dgm:prSet presAssocID="{41833D52-A3F7-47C3-802E-B3BA2F41F750}" presName="hierRoot1" presStyleCnt="0">
        <dgm:presLayoutVars>
          <dgm:hierBranch val="init"/>
        </dgm:presLayoutVars>
      </dgm:prSet>
      <dgm:spPr/>
    </dgm:pt>
    <dgm:pt modelId="{EB681A89-1901-4DD3-9CA2-309E915ACF12}" type="pres">
      <dgm:prSet presAssocID="{41833D52-A3F7-47C3-802E-B3BA2F41F750}" presName="rootComposite1" presStyleCnt="0"/>
      <dgm:spPr/>
    </dgm:pt>
    <dgm:pt modelId="{75EC3749-4E71-429B-A617-9B365D3A14B6}" type="pres">
      <dgm:prSet presAssocID="{41833D52-A3F7-47C3-802E-B3BA2F41F750}" presName="rootText1" presStyleLbl="node0" presStyleIdx="0" presStyleCnt="1">
        <dgm:presLayoutVars>
          <dgm:chPref val="3"/>
        </dgm:presLayoutVars>
      </dgm:prSet>
      <dgm:spPr/>
    </dgm:pt>
    <dgm:pt modelId="{D3D66C27-5C31-4B3A-9578-B78E3A200A78}" type="pres">
      <dgm:prSet presAssocID="{41833D52-A3F7-47C3-802E-B3BA2F41F750}" presName="rootConnector1" presStyleLbl="node1" presStyleIdx="0" presStyleCnt="0"/>
      <dgm:spPr/>
    </dgm:pt>
    <dgm:pt modelId="{8E4265CC-88DF-4137-8983-5BEAABD6F682}" type="pres">
      <dgm:prSet presAssocID="{41833D52-A3F7-47C3-802E-B3BA2F41F750}" presName="hierChild2" presStyleCnt="0"/>
      <dgm:spPr/>
    </dgm:pt>
    <dgm:pt modelId="{225837FA-82E4-45C2-A442-1F4DFB726DF0}" type="pres">
      <dgm:prSet presAssocID="{C4C64203-4BDD-4E7D-82D0-9329BFDF1811}" presName="Name37" presStyleLbl="parChTrans1D2" presStyleIdx="0" presStyleCnt="3"/>
      <dgm:spPr/>
    </dgm:pt>
    <dgm:pt modelId="{B6E90FF0-4851-463F-ABDB-56062467618F}" type="pres">
      <dgm:prSet presAssocID="{B8FE18A3-E7F6-40DA-95B8-D7D07918FCDF}" presName="hierRoot2" presStyleCnt="0">
        <dgm:presLayoutVars>
          <dgm:hierBranch val="init"/>
        </dgm:presLayoutVars>
      </dgm:prSet>
      <dgm:spPr/>
    </dgm:pt>
    <dgm:pt modelId="{D5CF1A55-5A1D-4F0E-A33E-A12F61E00F68}" type="pres">
      <dgm:prSet presAssocID="{B8FE18A3-E7F6-40DA-95B8-D7D07918FCDF}" presName="rootComposite" presStyleCnt="0"/>
      <dgm:spPr/>
    </dgm:pt>
    <dgm:pt modelId="{E033F5AE-ADCA-40ED-888C-85B81CB3164E}" type="pres">
      <dgm:prSet presAssocID="{B8FE18A3-E7F6-40DA-95B8-D7D07918FCDF}" presName="rootText" presStyleLbl="node2" presStyleIdx="0" presStyleCnt="3">
        <dgm:presLayoutVars>
          <dgm:chPref val="3"/>
        </dgm:presLayoutVars>
      </dgm:prSet>
      <dgm:spPr/>
    </dgm:pt>
    <dgm:pt modelId="{8265EDA5-3DA6-4C67-B458-8DD386F6EBF6}" type="pres">
      <dgm:prSet presAssocID="{B8FE18A3-E7F6-40DA-95B8-D7D07918FCDF}" presName="rootConnector" presStyleLbl="node2" presStyleIdx="0" presStyleCnt="3"/>
      <dgm:spPr/>
    </dgm:pt>
    <dgm:pt modelId="{68529D01-3CF9-4A0E-AC57-132F7DB1C735}" type="pres">
      <dgm:prSet presAssocID="{B8FE18A3-E7F6-40DA-95B8-D7D07918FCDF}" presName="hierChild4" presStyleCnt="0"/>
      <dgm:spPr/>
    </dgm:pt>
    <dgm:pt modelId="{3DA97694-A6DB-4676-B90F-7EF380BCCB4D}" type="pres">
      <dgm:prSet presAssocID="{B9F85480-DBC3-42B1-B1DA-6D3AFECADF40}" presName="Name37" presStyleLbl="parChTrans1D3" presStyleIdx="0" presStyleCnt="7"/>
      <dgm:spPr/>
    </dgm:pt>
    <dgm:pt modelId="{0A19E8B3-998A-4F10-971B-25B4069DC743}" type="pres">
      <dgm:prSet presAssocID="{2543A73F-75BC-41A7-ADEF-DC3FF97840A6}" presName="hierRoot2" presStyleCnt="0">
        <dgm:presLayoutVars>
          <dgm:hierBranch val="init"/>
        </dgm:presLayoutVars>
      </dgm:prSet>
      <dgm:spPr/>
    </dgm:pt>
    <dgm:pt modelId="{3A6E5CD3-6A2F-46F1-B84D-0CC440729FBE}" type="pres">
      <dgm:prSet presAssocID="{2543A73F-75BC-41A7-ADEF-DC3FF97840A6}" presName="rootComposite" presStyleCnt="0"/>
      <dgm:spPr/>
    </dgm:pt>
    <dgm:pt modelId="{13C71813-BD89-4F77-BEEB-2160D476EC2F}" type="pres">
      <dgm:prSet presAssocID="{2543A73F-75BC-41A7-ADEF-DC3FF97840A6}" presName="rootText" presStyleLbl="node3" presStyleIdx="0" presStyleCnt="7">
        <dgm:presLayoutVars>
          <dgm:chPref val="3"/>
        </dgm:presLayoutVars>
      </dgm:prSet>
      <dgm:spPr/>
    </dgm:pt>
    <dgm:pt modelId="{694D061D-71D3-4743-AF2C-9C8DDD41B0A6}" type="pres">
      <dgm:prSet presAssocID="{2543A73F-75BC-41A7-ADEF-DC3FF97840A6}" presName="rootConnector" presStyleLbl="node3" presStyleIdx="0" presStyleCnt="7"/>
      <dgm:spPr/>
    </dgm:pt>
    <dgm:pt modelId="{00A86D6A-FE98-40EE-9BD1-AAF5DB34D230}" type="pres">
      <dgm:prSet presAssocID="{2543A73F-75BC-41A7-ADEF-DC3FF97840A6}" presName="hierChild4" presStyleCnt="0"/>
      <dgm:spPr/>
    </dgm:pt>
    <dgm:pt modelId="{11FDCBAF-4689-4559-A11A-8A7F4A1421A4}" type="pres">
      <dgm:prSet presAssocID="{680538F6-EB13-4055-AAB9-AF507B810F0D}" presName="Name37" presStyleLbl="parChTrans1D4" presStyleIdx="0" presStyleCnt="10"/>
      <dgm:spPr/>
    </dgm:pt>
    <dgm:pt modelId="{27978A16-E9E8-4DE4-A294-BE02166B4FD9}" type="pres">
      <dgm:prSet presAssocID="{98722E6C-5B8E-44EE-BEE6-3C3874191A0F}" presName="hierRoot2" presStyleCnt="0">
        <dgm:presLayoutVars>
          <dgm:hierBranch val="init"/>
        </dgm:presLayoutVars>
      </dgm:prSet>
      <dgm:spPr/>
    </dgm:pt>
    <dgm:pt modelId="{4D597E6C-AD85-4AC1-95AD-040CBB09DF38}" type="pres">
      <dgm:prSet presAssocID="{98722E6C-5B8E-44EE-BEE6-3C3874191A0F}" presName="rootComposite" presStyleCnt="0"/>
      <dgm:spPr/>
    </dgm:pt>
    <dgm:pt modelId="{D6D31BD0-9254-4C8A-BA64-2AFBCD4FE06E}" type="pres">
      <dgm:prSet presAssocID="{98722E6C-5B8E-44EE-BEE6-3C3874191A0F}" presName="rootText" presStyleLbl="node4" presStyleIdx="0" presStyleCnt="10">
        <dgm:presLayoutVars>
          <dgm:chPref val="3"/>
        </dgm:presLayoutVars>
      </dgm:prSet>
      <dgm:spPr/>
    </dgm:pt>
    <dgm:pt modelId="{AA7FD283-7052-4B22-A928-1F2FDEA56C84}" type="pres">
      <dgm:prSet presAssocID="{98722E6C-5B8E-44EE-BEE6-3C3874191A0F}" presName="rootConnector" presStyleLbl="node4" presStyleIdx="0" presStyleCnt="10"/>
      <dgm:spPr/>
    </dgm:pt>
    <dgm:pt modelId="{AE06F862-F5AF-4344-8F34-B5CC47104BBD}" type="pres">
      <dgm:prSet presAssocID="{98722E6C-5B8E-44EE-BEE6-3C3874191A0F}" presName="hierChild4" presStyleCnt="0"/>
      <dgm:spPr/>
    </dgm:pt>
    <dgm:pt modelId="{A1CE9BE8-DF5D-497A-A1AB-CE89F4FBA76C}" type="pres">
      <dgm:prSet presAssocID="{98722E6C-5B8E-44EE-BEE6-3C3874191A0F}" presName="hierChild5" presStyleCnt="0"/>
      <dgm:spPr/>
    </dgm:pt>
    <dgm:pt modelId="{862BE12D-0E31-47BF-A3EE-A11DEEDDE306}" type="pres">
      <dgm:prSet presAssocID="{2543A73F-75BC-41A7-ADEF-DC3FF97840A6}" presName="hierChild5" presStyleCnt="0"/>
      <dgm:spPr/>
    </dgm:pt>
    <dgm:pt modelId="{4FF73082-D7DF-4BA9-A360-04A98BEF0520}" type="pres">
      <dgm:prSet presAssocID="{C5DE3B33-E07E-45DC-ABF5-02F7BD7D31BC}" presName="Name37" presStyleLbl="parChTrans1D3" presStyleIdx="1" presStyleCnt="7"/>
      <dgm:spPr/>
    </dgm:pt>
    <dgm:pt modelId="{2778661B-F457-4E45-91C3-4CF34C6844B3}" type="pres">
      <dgm:prSet presAssocID="{B7C0D003-35ED-47E2-861F-A0AD0D744CA0}" presName="hierRoot2" presStyleCnt="0">
        <dgm:presLayoutVars>
          <dgm:hierBranch val="init"/>
        </dgm:presLayoutVars>
      </dgm:prSet>
      <dgm:spPr/>
    </dgm:pt>
    <dgm:pt modelId="{16CCFEF0-99EB-48EE-9D8B-0156B06BB2AC}" type="pres">
      <dgm:prSet presAssocID="{B7C0D003-35ED-47E2-861F-A0AD0D744CA0}" presName="rootComposite" presStyleCnt="0"/>
      <dgm:spPr/>
    </dgm:pt>
    <dgm:pt modelId="{E1D0ACAC-75E2-44D0-BD63-6BCBE2933133}" type="pres">
      <dgm:prSet presAssocID="{B7C0D003-35ED-47E2-861F-A0AD0D744CA0}" presName="rootText" presStyleLbl="node3" presStyleIdx="1" presStyleCnt="7">
        <dgm:presLayoutVars>
          <dgm:chPref val="3"/>
        </dgm:presLayoutVars>
      </dgm:prSet>
      <dgm:spPr/>
    </dgm:pt>
    <dgm:pt modelId="{93146920-AB58-4527-BDB8-1AE46BE3470A}" type="pres">
      <dgm:prSet presAssocID="{B7C0D003-35ED-47E2-861F-A0AD0D744CA0}" presName="rootConnector" presStyleLbl="node3" presStyleIdx="1" presStyleCnt="7"/>
      <dgm:spPr/>
    </dgm:pt>
    <dgm:pt modelId="{16C91897-4F98-4767-869F-7FD8C21404AA}" type="pres">
      <dgm:prSet presAssocID="{B7C0D003-35ED-47E2-861F-A0AD0D744CA0}" presName="hierChild4" presStyleCnt="0"/>
      <dgm:spPr/>
    </dgm:pt>
    <dgm:pt modelId="{109B2968-A391-4AD1-BAA3-7EC904C716AC}" type="pres">
      <dgm:prSet presAssocID="{B7C0D003-35ED-47E2-861F-A0AD0D744CA0}" presName="hierChild5" presStyleCnt="0"/>
      <dgm:spPr/>
    </dgm:pt>
    <dgm:pt modelId="{9885EA7B-AB26-47DE-8722-713D302525EE}" type="pres">
      <dgm:prSet presAssocID="{B8FE18A3-E7F6-40DA-95B8-D7D07918FCDF}" presName="hierChild5" presStyleCnt="0"/>
      <dgm:spPr/>
    </dgm:pt>
    <dgm:pt modelId="{710913BE-A890-49FD-B7D2-62FD00C3DE14}" type="pres">
      <dgm:prSet presAssocID="{102E1669-C5DE-4C4A-B333-8CBE1C3AAF77}" presName="Name37" presStyleLbl="parChTrans1D2" presStyleIdx="1" presStyleCnt="3"/>
      <dgm:spPr/>
    </dgm:pt>
    <dgm:pt modelId="{D52F8E30-0856-41D5-8CFF-6374D0709BD0}" type="pres">
      <dgm:prSet presAssocID="{167F495F-5F46-4BAA-91E4-118D75F0F542}" presName="hierRoot2" presStyleCnt="0">
        <dgm:presLayoutVars>
          <dgm:hierBranch val="init"/>
        </dgm:presLayoutVars>
      </dgm:prSet>
      <dgm:spPr/>
    </dgm:pt>
    <dgm:pt modelId="{4BD28B11-24CA-4761-BB42-29DCC0CDAF51}" type="pres">
      <dgm:prSet presAssocID="{167F495F-5F46-4BAA-91E4-118D75F0F542}" presName="rootComposite" presStyleCnt="0"/>
      <dgm:spPr/>
    </dgm:pt>
    <dgm:pt modelId="{9FC70A7D-11D2-43FD-A1C2-657D3BC46AE8}" type="pres">
      <dgm:prSet presAssocID="{167F495F-5F46-4BAA-91E4-118D75F0F542}" presName="rootText" presStyleLbl="node2" presStyleIdx="1" presStyleCnt="3">
        <dgm:presLayoutVars>
          <dgm:chPref val="3"/>
        </dgm:presLayoutVars>
      </dgm:prSet>
      <dgm:spPr/>
    </dgm:pt>
    <dgm:pt modelId="{38F0BA7E-E328-4F61-A152-DF3B835847DD}" type="pres">
      <dgm:prSet presAssocID="{167F495F-5F46-4BAA-91E4-118D75F0F542}" presName="rootConnector" presStyleLbl="node2" presStyleIdx="1" presStyleCnt="3"/>
      <dgm:spPr/>
    </dgm:pt>
    <dgm:pt modelId="{E2FFF8B6-1315-4820-9D93-FF8301AE971B}" type="pres">
      <dgm:prSet presAssocID="{167F495F-5F46-4BAA-91E4-118D75F0F542}" presName="hierChild4" presStyleCnt="0"/>
      <dgm:spPr/>
    </dgm:pt>
    <dgm:pt modelId="{6B511D55-4CDE-4FBD-9B78-B87062E087B0}" type="pres">
      <dgm:prSet presAssocID="{610CC52B-E01F-4B68-B026-330F338FFDB7}" presName="Name37" presStyleLbl="parChTrans1D3" presStyleIdx="2" presStyleCnt="7"/>
      <dgm:spPr/>
    </dgm:pt>
    <dgm:pt modelId="{4E89967E-E79D-4DC1-A33F-23273F76E703}" type="pres">
      <dgm:prSet presAssocID="{4CAF493C-1B21-459D-B2DE-467EEC5D273F}" presName="hierRoot2" presStyleCnt="0">
        <dgm:presLayoutVars>
          <dgm:hierBranch val="init"/>
        </dgm:presLayoutVars>
      </dgm:prSet>
      <dgm:spPr/>
    </dgm:pt>
    <dgm:pt modelId="{EE607781-1FA9-4A96-8BC6-322E217A511C}" type="pres">
      <dgm:prSet presAssocID="{4CAF493C-1B21-459D-B2DE-467EEC5D273F}" presName="rootComposite" presStyleCnt="0"/>
      <dgm:spPr/>
    </dgm:pt>
    <dgm:pt modelId="{D9E22881-B293-4758-9125-818A8312D0C2}" type="pres">
      <dgm:prSet presAssocID="{4CAF493C-1B21-459D-B2DE-467EEC5D273F}" presName="rootText" presStyleLbl="node3" presStyleIdx="2" presStyleCnt="7">
        <dgm:presLayoutVars>
          <dgm:chPref val="3"/>
        </dgm:presLayoutVars>
      </dgm:prSet>
      <dgm:spPr/>
    </dgm:pt>
    <dgm:pt modelId="{4E4762CD-86C3-4500-8B7A-14B72F8CD166}" type="pres">
      <dgm:prSet presAssocID="{4CAF493C-1B21-459D-B2DE-467EEC5D273F}" presName="rootConnector" presStyleLbl="node3" presStyleIdx="2" presStyleCnt="7"/>
      <dgm:spPr/>
    </dgm:pt>
    <dgm:pt modelId="{C1341E98-85C4-4F1E-8F0E-510C2415A6C4}" type="pres">
      <dgm:prSet presAssocID="{4CAF493C-1B21-459D-B2DE-467EEC5D273F}" presName="hierChild4" presStyleCnt="0"/>
      <dgm:spPr/>
    </dgm:pt>
    <dgm:pt modelId="{35AB3599-A885-4DFC-9CEE-CA43101FC617}" type="pres">
      <dgm:prSet presAssocID="{EC230F07-F1EA-4BF1-86C3-C626F68A2819}" presName="Name37" presStyleLbl="parChTrans1D4" presStyleIdx="1" presStyleCnt="10"/>
      <dgm:spPr/>
    </dgm:pt>
    <dgm:pt modelId="{4809A6CF-98C7-46ED-A89D-BEE151A2F7D3}" type="pres">
      <dgm:prSet presAssocID="{75680C17-8721-47EA-BCFA-1522F5890CA5}" presName="hierRoot2" presStyleCnt="0">
        <dgm:presLayoutVars>
          <dgm:hierBranch val="init"/>
        </dgm:presLayoutVars>
      </dgm:prSet>
      <dgm:spPr/>
    </dgm:pt>
    <dgm:pt modelId="{3B746CB5-7FCC-47E1-ACB4-86715E3B81C9}" type="pres">
      <dgm:prSet presAssocID="{75680C17-8721-47EA-BCFA-1522F5890CA5}" presName="rootComposite" presStyleCnt="0"/>
      <dgm:spPr/>
    </dgm:pt>
    <dgm:pt modelId="{DA428A16-3BF4-45E0-9E7E-1070F53FDD49}" type="pres">
      <dgm:prSet presAssocID="{75680C17-8721-47EA-BCFA-1522F5890CA5}" presName="rootText" presStyleLbl="node4" presStyleIdx="1" presStyleCnt="10">
        <dgm:presLayoutVars>
          <dgm:chPref val="3"/>
        </dgm:presLayoutVars>
      </dgm:prSet>
      <dgm:spPr/>
    </dgm:pt>
    <dgm:pt modelId="{EE4B0B16-B2FA-41B0-A405-039296C39157}" type="pres">
      <dgm:prSet presAssocID="{75680C17-8721-47EA-BCFA-1522F5890CA5}" presName="rootConnector" presStyleLbl="node4" presStyleIdx="1" presStyleCnt="10"/>
      <dgm:spPr/>
    </dgm:pt>
    <dgm:pt modelId="{4325412A-2479-4CEB-B82D-E7B48FA0B7E3}" type="pres">
      <dgm:prSet presAssocID="{75680C17-8721-47EA-BCFA-1522F5890CA5}" presName="hierChild4" presStyleCnt="0"/>
      <dgm:spPr/>
    </dgm:pt>
    <dgm:pt modelId="{887B192A-38B5-4BDE-9808-57568193DDCD}" type="pres">
      <dgm:prSet presAssocID="{75680C17-8721-47EA-BCFA-1522F5890CA5}" presName="hierChild5" presStyleCnt="0"/>
      <dgm:spPr/>
    </dgm:pt>
    <dgm:pt modelId="{91A21E9A-40A7-4A6D-AC1D-9E4811DC3A7B}" type="pres">
      <dgm:prSet presAssocID="{4CAF493C-1B21-459D-B2DE-467EEC5D273F}" presName="hierChild5" presStyleCnt="0"/>
      <dgm:spPr/>
    </dgm:pt>
    <dgm:pt modelId="{774B0F17-BA9D-441D-B0D7-1FE9F763396E}" type="pres">
      <dgm:prSet presAssocID="{BEDF19E1-7D19-4D21-B330-16C505EB0C61}" presName="Name37" presStyleLbl="parChTrans1D3" presStyleIdx="3" presStyleCnt="7"/>
      <dgm:spPr/>
    </dgm:pt>
    <dgm:pt modelId="{071F654B-4B91-4B4B-9C98-2E1CBA49BF37}" type="pres">
      <dgm:prSet presAssocID="{75908ADD-1CC0-4A1D-87CD-E764F57C3245}" presName="hierRoot2" presStyleCnt="0">
        <dgm:presLayoutVars>
          <dgm:hierBranch val="init"/>
        </dgm:presLayoutVars>
      </dgm:prSet>
      <dgm:spPr/>
    </dgm:pt>
    <dgm:pt modelId="{C78B0208-0F2E-4102-A096-F0F3ACE1C080}" type="pres">
      <dgm:prSet presAssocID="{75908ADD-1CC0-4A1D-87CD-E764F57C3245}" presName="rootComposite" presStyleCnt="0"/>
      <dgm:spPr/>
    </dgm:pt>
    <dgm:pt modelId="{1571CC9E-4805-4AB2-B184-E648F525E7E5}" type="pres">
      <dgm:prSet presAssocID="{75908ADD-1CC0-4A1D-87CD-E764F57C3245}" presName="rootText" presStyleLbl="node3" presStyleIdx="3" presStyleCnt="7">
        <dgm:presLayoutVars>
          <dgm:chPref val="3"/>
        </dgm:presLayoutVars>
      </dgm:prSet>
      <dgm:spPr/>
    </dgm:pt>
    <dgm:pt modelId="{DE8142D8-D8AE-4042-95F8-46DEA7A9B56E}" type="pres">
      <dgm:prSet presAssocID="{75908ADD-1CC0-4A1D-87CD-E764F57C3245}" presName="rootConnector" presStyleLbl="node3" presStyleIdx="3" presStyleCnt="7"/>
      <dgm:spPr/>
    </dgm:pt>
    <dgm:pt modelId="{53D7FB71-047D-46E0-B9AD-B5A8C03F817C}" type="pres">
      <dgm:prSet presAssocID="{75908ADD-1CC0-4A1D-87CD-E764F57C3245}" presName="hierChild4" presStyleCnt="0"/>
      <dgm:spPr/>
    </dgm:pt>
    <dgm:pt modelId="{177B5A4D-6D63-4347-A4D5-24470BE14EE0}" type="pres">
      <dgm:prSet presAssocID="{53BB2137-7789-47AD-AF87-C02AFE6F577A}" presName="Name37" presStyleLbl="parChTrans1D4" presStyleIdx="2" presStyleCnt="10"/>
      <dgm:spPr/>
    </dgm:pt>
    <dgm:pt modelId="{C46AA216-05A8-480D-8C66-B87D04A0E777}" type="pres">
      <dgm:prSet presAssocID="{8865A41F-D5C8-4ECB-96F1-8840BDFD901E}" presName="hierRoot2" presStyleCnt="0">
        <dgm:presLayoutVars>
          <dgm:hierBranch val="init"/>
        </dgm:presLayoutVars>
      </dgm:prSet>
      <dgm:spPr/>
    </dgm:pt>
    <dgm:pt modelId="{F46EC2D9-E144-49EB-A96D-0630D5BFAABA}" type="pres">
      <dgm:prSet presAssocID="{8865A41F-D5C8-4ECB-96F1-8840BDFD901E}" presName="rootComposite" presStyleCnt="0"/>
      <dgm:spPr/>
    </dgm:pt>
    <dgm:pt modelId="{53E19C74-CDC3-4B4E-8A1C-D7A586855E94}" type="pres">
      <dgm:prSet presAssocID="{8865A41F-D5C8-4ECB-96F1-8840BDFD901E}" presName="rootText" presStyleLbl="node4" presStyleIdx="2" presStyleCnt="10">
        <dgm:presLayoutVars>
          <dgm:chPref val="3"/>
        </dgm:presLayoutVars>
      </dgm:prSet>
      <dgm:spPr/>
    </dgm:pt>
    <dgm:pt modelId="{46ABACD3-0650-4A7C-89A9-46207312A83A}" type="pres">
      <dgm:prSet presAssocID="{8865A41F-D5C8-4ECB-96F1-8840BDFD901E}" presName="rootConnector" presStyleLbl="node4" presStyleIdx="2" presStyleCnt="10"/>
      <dgm:spPr/>
    </dgm:pt>
    <dgm:pt modelId="{75CE5857-159F-427A-A429-33ADF4E4C9A0}" type="pres">
      <dgm:prSet presAssocID="{8865A41F-D5C8-4ECB-96F1-8840BDFD901E}" presName="hierChild4" presStyleCnt="0"/>
      <dgm:spPr/>
    </dgm:pt>
    <dgm:pt modelId="{844F240A-7FA8-4AC4-9DCE-A1C5D493DC66}" type="pres">
      <dgm:prSet presAssocID="{8865A41F-D5C8-4ECB-96F1-8840BDFD901E}" presName="hierChild5" presStyleCnt="0"/>
      <dgm:spPr/>
    </dgm:pt>
    <dgm:pt modelId="{671527B4-DA74-44A8-B071-992659CD0576}" type="pres">
      <dgm:prSet presAssocID="{48F6738B-C7C0-40C7-9C7F-93C8B00BCC11}" presName="Name37" presStyleLbl="parChTrans1D4" presStyleIdx="3" presStyleCnt="10"/>
      <dgm:spPr/>
    </dgm:pt>
    <dgm:pt modelId="{EBE53FF5-EE6D-4E8F-8257-0AEAA6914706}" type="pres">
      <dgm:prSet presAssocID="{63FF969B-0203-4AD3-BD9A-2A1DCFAD3497}" presName="hierRoot2" presStyleCnt="0">
        <dgm:presLayoutVars>
          <dgm:hierBranch val="init"/>
        </dgm:presLayoutVars>
      </dgm:prSet>
      <dgm:spPr/>
    </dgm:pt>
    <dgm:pt modelId="{4EB3D8A1-03D4-4078-A8E2-1485656EABFE}" type="pres">
      <dgm:prSet presAssocID="{63FF969B-0203-4AD3-BD9A-2A1DCFAD3497}" presName="rootComposite" presStyleCnt="0"/>
      <dgm:spPr/>
    </dgm:pt>
    <dgm:pt modelId="{3E81FCA6-0359-46E8-B594-632B30DC657F}" type="pres">
      <dgm:prSet presAssocID="{63FF969B-0203-4AD3-BD9A-2A1DCFAD3497}" presName="rootText" presStyleLbl="node4" presStyleIdx="3" presStyleCnt="10">
        <dgm:presLayoutVars>
          <dgm:chPref val="3"/>
        </dgm:presLayoutVars>
      </dgm:prSet>
      <dgm:spPr/>
    </dgm:pt>
    <dgm:pt modelId="{1D405A17-85B1-4BC7-90DC-FADF0187A97B}" type="pres">
      <dgm:prSet presAssocID="{63FF969B-0203-4AD3-BD9A-2A1DCFAD3497}" presName="rootConnector" presStyleLbl="node4" presStyleIdx="3" presStyleCnt="10"/>
      <dgm:spPr/>
    </dgm:pt>
    <dgm:pt modelId="{71AD5F91-A215-4467-B77F-843359725A38}" type="pres">
      <dgm:prSet presAssocID="{63FF969B-0203-4AD3-BD9A-2A1DCFAD3497}" presName="hierChild4" presStyleCnt="0"/>
      <dgm:spPr/>
    </dgm:pt>
    <dgm:pt modelId="{2CDE4525-833C-4408-961C-849816353682}" type="pres">
      <dgm:prSet presAssocID="{63FF969B-0203-4AD3-BD9A-2A1DCFAD3497}" presName="hierChild5" presStyleCnt="0"/>
      <dgm:spPr/>
    </dgm:pt>
    <dgm:pt modelId="{A8CAD17F-56DB-404F-B9CD-2D404B55CAE3}" type="pres">
      <dgm:prSet presAssocID="{B85ACF93-95F6-4EB4-8C76-119F387C725E}" presName="Name37" presStyleLbl="parChTrans1D4" presStyleIdx="4" presStyleCnt="10"/>
      <dgm:spPr/>
    </dgm:pt>
    <dgm:pt modelId="{09C055D4-3BCB-41D1-8012-A962A9C79FEB}" type="pres">
      <dgm:prSet presAssocID="{CAFCDC79-7489-464A-B962-04C4E8F05887}" presName="hierRoot2" presStyleCnt="0">
        <dgm:presLayoutVars>
          <dgm:hierBranch val="init"/>
        </dgm:presLayoutVars>
      </dgm:prSet>
      <dgm:spPr/>
    </dgm:pt>
    <dgm:pt modelId="{3F7D254B-D3A1-4C75-B0ED-58F74885E095}" type="pres">
      <dgm:prSet presAssocID="{CAFCDC79-7489-464A-B962-04C4E8F05887}" presName="rootComposite" presStyleCnt="0"/>
      <dgm:spPr/>
    </dgm:pt>
    <dgm:pt modelId="{E396F38F-7D48-421D-ADAE-046AB35E33FD}" type="pres">
      <dgm:prSet presAssocID="{CAFCDC79-7489-464A-B962-04C4E8F05887}" presName="rootText" presStyleLbl="node4" presStyleIdx="4" presStyleCnt="10">
        <dgm:presLayoutVars>
          <dgm:chPref val="3"/>
        </dgm:presLayoutVars>
      </dgm:prSet>
      <dgm:spPr/>
    </dgm:pt>
    <dgm:pt modelId="{19296C32-E52E-4F34-82AE-361211066242}" type="pres">
      <dgm:prSet presAssocID="{CAFCDC79-7489-464A-B962-04C4E8F05887}" presName="rootConnector" presStyleLbl="node4" presStyleIdx="4" presStyleCnt="10"/>
      <dgm:spPr/>
    </dgm:pt>
    <dgm:pt modelId="{E9305D31-0ADB-43DA-BF66-6D9048D966E5}" type="pres">
      <dgm:prSet presAssocID="{CAFCDC79-7489-464A-B962-04C4E8F05887}" presName="hierChild4" presStyleCnt="0"/>
      <dgm:spPr/>
    </dgm:pt>
    <dgm:pt modelId="{F1059E13-2130-4887-8DBA-B024B45D45C3}" type="pres">
      <dgm:prSet presAssocID="{564AC3EC-D5DD-44CE-9FEF-A6AAE9A445E1}" presName="Name37" presStyleLbl="parChTrans1D4" presStyleIdx="5" presStyleCnt="10"/>
      <dgm:spPr/>
    </dgm:pt>
    <dgm:pt modelId="{03CD9932-CCB1-4A14-A807-9F23BD5B874D}" type="pres">
      <dgm:prSet presAssocID="{C26401E7-9AD1-4F13-8419-A8A818ABE23D}" presName="hierRoot2" presStyleCnt="0">
        <dgm:presLayoutVars>
          <dgm:hierBranch val="init"/>
        </dgm:presLayoutVars>
      </dgm:prSet>
      <dgm:spPr/>
    </dgm:pt>
    <dgm:pt modelId="{08DCDE49-8CDB-4D0E-994D-1D37CB359744}" type="pres">
      <dgm:prSet presAssocID="{C26401E7-9AD1-4F13-8419-A8A818ABE23D}" presName="rootComposite" presStyleCnt="0"/>
      <dgm:spPr/>
    </dgm:pt>
    <dgm:pt modelId="{2C7A6FBC-03F2-4937-9FBB-8C4D2F8F7BDC}" type="pres">
      <dgm:prSet presAssocID="{C26401E7-9AD1-4F13-8419-A8A818ABE23D}" presName="rootText" presStyleLbl="node4" presStyleIdx="5" presStyleCnt="10">
        <dgm:presLayoutVars>
          <dgm:chPref val="3"/>
        </dgm:presLayoutVars>
      </dgm:prSet>
      <dgm:spPr/>
    </dgm:pt>
    <dgm:pt modelId="{9017B608-98A5-46B0-B826-9B4177752E7B}" type="pres">
      <dgm:prSet presAssocID="{C26401E7-9AD1-4F13-8419-A8A818ABE23D}" presName="rootConnector" presStyleLbl="node4" presStyleIdx="5" presStyleCnt="10"/>
      <dgm:spPr/>
    </dgm:pt>
    <dgm:pt modelId="{988446CE-9E9C-4441-AACF-F9B1F075595C}" type="pres">
      <dgm:prSet presAssocID="{C26401E7-9AD1-4F13-8419-A8A818ABE23D}" presName="hierChild4" presStyleCnt="0"/>
      <dgm:spPr/>
    </dgm:pt>
    <dgm:pt modelId="{F7111012-0264-4472-9A39-5EAA709BF7C5}" type="pres">
      <dgm:prSet presAssocID="{C26401E7-9AD1-4F13-8419-A8A818ABE23D}" presName="hierChild5" presStyleCnt="0"/>
      <dgm:spPr/>
    </dgm:pt>
    <dgm:pt modelId="{DDD1EC6B-BF67-4A18-BDF9-4D619E5D6B66}" type="pres">
      <dgm:prSet presAssocID="{CAFCDC79-7489-464A-B962-04C4E8F05887}" presName="hierChild5" presStyleCnt="0"/>
      <dgm:spPr/>
    </dgm:pt>
    <dgm:pt modelId="{401F69F8-B5F9-465D-A3AE-29BFECACF0D6}" type="pres">
      <dgm:prSet presAssocID="{75908ADD-1CC0-4A1D-87CD-E764F57C3245}" presName="hierChild5" presStyleCnt="0"/>
      <dgm:spPr/>
    </dgm:pt>
    <dgm:pt modelId="{62534BEE-D118-487D-8DEE-D39E240F3EBF}" type="pres">
      <dgm:prSet presAssocID="{8D5640C1-AEFA-4768-A04B-861B2D79092B}" presName="Name37" presStyleLbl="parChTrans1D3" presStyleIdx="4" presStyleCnt="7"/>
      <dgm:spPr/>
    </dgm:pt>
    <dgm:pt modelId="{0FE1C73B-4EB2-4038-BB2E-AF03AAD6DAF8}" type="pres">
      <dgm:prSet presAssocID="{6545A474-1A9F-4619-B9CD-5D9A410C4CD3}" presName="hierRoot2" presStyleCnt="0">
        <dgm:presLayoutVars>
          <dgm:hierBranch val="init"/>
        </dgm:presLayoutVars>
      </dgm:prSet>
      <dgm:spPr/>
    </dgm:pt>
    <dgm:pt modelId="{EA8B34FA-0CB5-464B-BBFA-BD17824F00EB}" type="pres">
      <dgm:prSet presAssocID="{6545A474-1A9F-4619-B9CD-5D9A410C4CD3}" presName="rootComposite" presStyleCnt="0"/>
      <dgm:spPr/>
    </dgm:pt>
    <dgm:pt modelId="{D0145FE7-6BE8-48A4-A034-8228EBF5B9E3}" type="pres">
      <dgm:prSet presAssocID="{6545A474-1A9F-4619-B9CD-5D9A410C4CD3}" presName="rootText" presStyleLbl="node3" presStyleIdx="4" presStyleCnt="7">
        <dgm:presLayoutVars>
          <dgm:chPref val="3"/>
        </dgm:presLayoutVars>
      </dgm:prSet>
      <dgm:spPr/>
    </dgm:pt>
    <dgm:pt modelId="{A320706E-5B57-496C-AE94-0ACD5C9D889A}" type="pres">
      <dgm:prSet presAssocID="{6545A474-1A9F-4619-B9CD-5D9A410C4CD3}" presName="rootConnector" presStyleLbl="node3" presStyleIdx="4" presStyleCnt="7"/>
      <dgm:spPr/>
    </dgm:pt>
    <dgm:pt modelId="{CC6C3033-D40B-4CF3-9A93-FD8580879B59}" type="pres">
      <dgm:prSet presAssocID="{6545A474-1A9F-4619-B9CD-5D9A410C4CD3}" presName="hierChild4" presStyleCnt="0"/>
      <dgm:spPr/>
    </dgm:pt>
    <dgm:pt modelId="{2FBA9996-49AC-498D-9277-21376733E969}" type="pres">
      <dgm:prSet presAssocID="{7CE9F7E4-DB31-4E77-AC94-548626C061F4}" presName="Name37" presStyleLbl="parChTrans1D4" presStyleIdx="6" presStyleCnt="10"/>
      <dgm:spPr/>
    </dgm:pt>
    <dgm:pt modelId="{4EACC507-6A38-4C75-B016-9BCB4348F65E}" type="pres">
      <dgm:prSet presAssocID="{11BD4636-4532-4571-93DD-0130F47EC25A}" presName="hierRoot2" presStyleCnt="0">
        <dgm:presLayoutVars>
          <dgm:hierBranch val="init"/>
        </dgm:presLayoutVars>
      </dgm:prSet>
      <dgm:spPr/>
    </dgm:pt>
    <dgm:pt modelId="{A74C35CF-85CE-45A5-AAF9-9B0B4791CEA0}" type="pres">
      <dgm:prSet presAssocID="{11BD4636-4532-4571-93DD-0130F47EC25A}" presName="rootComposite" presStyleCnt="0"/>
      <dgm:spPr/>
    </dgm:pt>
    <dgm:pt modelId="{E44E8950-B677-4543-8107-ADD3D8A6029A}" type="pres">
      <dgm:prSet presAssocID="{11BD4636-4532-4571-93DD-0130F47EC25A}" presName="rootText" presStyleLbl="node4" presStyleIdx="6" presStyleCnt="10">
        <dgm:presLayoutVars>
          <dgm:chPref val="3"/>
        </dgm:presLayoutVars>
      </dgm:prSet>
      <dgm:spPr/>
    </dgm:pt>
    <dgm:pt modelId="{E41599D3-0DC4-4226-AAA7-7B84B85D1DE4}" type="pres">
      <dgm:prSet presAssocID="{11BD4636-4532-4571-93DD-0130F47EC25A}" presName="rootConnector" presStyleLbl="node4" presStyleIdx="6" presStyleCnt="10"/>
      <dgm:spPr/>
    </dgm:pt>
    <dgm:pt modelId="{542FB6BD-9291-48C6-84D2-BDAE47752B9F}" type="pres">
      <dgm:prSet presAssocID="{11BD4636-4532-4571-93DD-0130F47EC25A}" presName="hierChild4" presStyleCnt="0"/>
      <dgm:spPr/>
    </dgm:pt>
    <dgm:pt modelId="{8B6E86EF-2CEB-4B4E-A788-13C4C54884C4}" type="pres">
      <dgm:prSet presAssocID="{11BD4636-4532-4571-93DD-0130F47EC25A}" presName="hierChild5" presStyleCnt="0"/>
      <dgm:spPr/>
    </dgm:pt>
    <dgm:pt modelId="{89FA6EAF-029A-4820-84A1-95127E5FA6CD}" type="pres">
      <dgm:prSet presAssocID="{6545A474-1A9F-4619-B9CD-5D9A410C4CD3}" presName="hierChild5" presStyleCnt="0"/>
      <dgm:spPr/>
    </dgm:pt>
    <dgm:pt modelId="{49823D94-E758-4A72-9575-E85F7E3EB544}" type="pres">
      <dgm:prSet presAssocID="{167F495F-5F46-4BAA-91E4-118D75F0F542}" presName="hierChild5" presStyleCnt="0"/>
      <dgm:spPr/>
    </dgm:pt>
    <dgm:pt modelId="{C648A432-FF1A-42A6-8651-041331CBD3FE}" type="pres">
      <dgm:prSet presAssocID="{A81AD8EA-93AC-44C2-9400-15534490C23B}" presName="Name37" presStyleLbl="parChTrans1D2" presStyleIdx="2" presStyleCnt="3"/>
      <dgm:spPr/>
    </dgm:pt>
    <dgm:pt modelId="{D61546CC-1303-4596-9E7E-19F42AB5F0E7}" type="pres">
      <dgm:prSet presAssocID="{3C3258CE-671D-4B96-B9AD-6DFF63220980}" presName="hierRoot2" presStyleCnt="0">
        <dgm:presLayoutVars>
          <dgm:hierBranch val="init"/>
        </dgm:presLayoutVars>
      </dgm:prSet>
      <dgm:spPr/>
    </dgm:pt>
    <dgm:pt modelId="{7935B57A-C43C-4154-BC0A-EFF570F737B2}" type="pres">
      <dgm:prSet presAssocID="{3C3258CE-671D-4B96-B9AD-6DFF63220980}" presName="rootComposite" presStyleCnt="0"/>
      <dgm:spPr/>
    </dgm:pt>
    <dgm:pt modelId="{DBFDDCC8-4878-4299-832C-0DD301280A35}" type="pres">
      <dgm:prSet presAssocID="{3C3258CE-671D-4B96-B9AD-6DFF63220980}" presName="rootText" presStyleLbl="node2" presStyleIdx="2" presStyleCnt="3">
        <dgm:presLayoutVars>
          <dgm:chPref val="3"/>
        </dgm:presLayoutVars>
      </dgm:prSet>
      <dgm:spPr/>
    </dgm:pt>
    <dgm:pt modelId="{749364ED-9100-4E9F-B034-322D975E6273}" type="pres">
      <dgm:prSet presAssocID="{3C3258CE-671D-4B96-B9AD-6DFF63220980}" presName="rootConnector" presStyleLbl="node2" presStyleIdx="2" presStyleCnt="3"/>
      <dgm:spPr/>
    </dgm:pt>
    <dgm:pt modelId="{9B2DD848-BF17-48C9-8D41-99D412FB4BFC}" type="pres">
      <dgm:prSet presAssocID="{3C3258CE-671D-4B96-B9AD-6DFF63220980}" presName="hierChild4" presStyleCnt="0"/>
      <dgm:spPr/>
    </dgm:pt>
    <dgm:pt modelId="{A23DBEC1-89C9-4BFB-A2E2-C94151A32F73}" type="pres">
      <dgm:prSet presAssocID="{A54393B6-23D6-40C7-8375-697FD977FD02}" presName="Name37" presStyleLbl="parChTrans1D3" presStyleIdx="5" presStyleCnt="7"/>
      <dgm:spPr/>
    </dgm:pt>
    <dgm:pt modelId="{899EC6D5-ECD9-4A3E-9BDF-6F39FC58D18A}" type="pres">
      <dgm:prSet presAssocID="{E4582B09-DDB7-477A-A38E-007B7A0D59FF}" presName="hierRoot2" presStyleCnt="0">
        <dgm:presLayoutVars>
          <dgm:hierBranch val="init"/>
        </dgm:presLayoutVars>
      </dgm:prSet>
      <dgm:spPr/>
    </dgm:pt>
    <dgm:pt modelId="{0936BE91-3D69-4EFB-AD32-83F1E6B6979F}" type="pres">
      <dgm:prSet presAssocID="{E4582B09-DDB7-477A-A38E-007B7A0D59FF}" presName="rootComposite" presStyleCnt="0"/>
      <dgm:spPr/>
    </dgm:pt>
    <dgm:pt modelId="{43754A51-DD79-4C08-A70A-0FB55F3BAAEE}" type="pres">
      <dgm:prSet presAssocID="{E4582B09-DDB7-477A-A38E-007B7A0D59FF}" presName="rootText" presStyleLbl="node3" presStyleIdx="5" presStyleCnt="7">
        <dgm:presLayoutVars>
          <dgm:chPref val="3"/>
        </dgm:presLayoutVars>
      </dgm:prSet>
      <dgm:spPr/>
    </dgm:pt>
    <dgm:pt modelId="{893D0B9A-4A39-4FD6-B0AC-C7EE20FA98FD}" type="pres">
      <dgm:prSet presAssocID="{E4582B09-DDB7-477A-A38E-007B7A0D59FF}" presName="rootConnector" presStyleLbl="node3" presStyleIdx="5" presStyleCnt="7"/>
      <dgm:spPr/>
    </dgm:pt>
    <dgm:pt modelId="{579D97D0-B0CC-4C80-A39D-EEF09BAAD98E}" type="pres">
      <dgm:prSet presAssocID="{E4582B09-DDB7-477A-A38E-007B7A0D59FF}" presName="hierChild4" presStyleCnt="0"/>
      <dgm:spPr/>
    </dgm:pt>
    <dgm:pt modelId="{79CCA086-ABF5-429B-A5A5-E27BB2AD260B}" type="pres">
      <dgm:prSet presAssocID="{0E3FCF83-6D6D-4893-8448-078B7A1F298D}" presName="Name37" presStyleLbl="parChTrans1D4" presStyleIdx="7" presStyleCnt="10"/>
      <dgm:spPr/>
    </dgm:pt>
    <dgm:pt modelId="{B983B9E5-0430-4900-80F7-8552EED81D04}" type="pres">
      <dgm:prSet presAssocID="{03445026-69AE-43F9-BB53-692C84472681}" presName="hierRoot2" presStyleCnt="0">
        <dgm:presLayoutVars>
          <dgm:hierBranch val="init"/>
        </dgm:presLayoutVars>
      </dgm:prSet>
      <dgm:spPr/>
    </dgm:pt>
    <dgm:pt modelId="{5F4B4A73-4A04-46CC-AFCD-951F1E78C92C}" type="pres">
      <dgm:prSet presAssocID="{03445026-69AE-43F9-BB53-692C84472681}" presName="rootComposite" presStyleCnt="0"/>
      <dgm:spPr/>
    </dgm:pt>
    <dgm:pt modelId="{8C23E8EB-AFAC-4C2B-967A-D0728B2BDC7A}" type="pres">
      <dgm:prSet presAssocID="{03445026-69AE-43F9-BB53-692C84472681}" presName="rootText" presStyleLbl="node4" presStyleIdx="7" presStyleCnt="10">
        <dgm:presLayoutVars>
          <dgm:chPref val="3"/>
        </dgm:presLayoutVars>
      </dgm:prSet>
      <dgm:spPr/>
    </dgm:pt>
    <dgm:pt modelId="{20493BCD-4C66-4DC6-A938-B19076EA61B7}" type="pres">
      <dgm:prSet presAssocID="{03445026-69AE-43F9-BB53-692C84472681}" presName="rootConnector" presStyleLbl="node4" presStyleIdx="7" presStyleCnt="10"/>
      <dgm:spPr/>
    </dgm:pt>
    <dgm:pt modelId="{9A1AE964-364C-487F-A663-64402009722D}" type="pres">
      <dgm:prSet presAssocID="{03445026-69AE-43F9-BB53-692C84472681}" presName="hierChild4" presStyleCnt="0"/>
      <dgm:spPr/>
    </dgm:pt>
    <dgm:pt modelId="{FAA99C54-8DB0-4846-B449-88080CA1F78B}" type="pres">
      <dgm:prSet presAssocID="{03445026-69AE-43F9-BB53-692C84472681}" presName="hierChild5" presStyleCnt="0"/>
      <dgm:spPr/>
    </dgm:pt>
    <dgm:pt modelId="{D0D1577D-C0FD-4CCA-A719-3452CF6B9320}" type="pres">
      <dgm:prSet presAssocID="{E4582B09-DDB7-477A-A38E-007B7A0D59FF}" presName="hierChild5" presStyleCnt="0"/>
      <dgm:spPr/>
    </dgm:pt>
    <dgm:pt modelId="{80D7FA0D-3BA2-4BC3-BD4B-879F81B58372}" type="pres">
      <dgm:prSet presAssocID="{176C36A5-600C-421C-8C45-C32729449710}" presName="Name37" presStyleLbl="parChTrans1D3" presStyleIdx="6" presStyleCnt="7"/>
      <dgm:spPr/>
    </dgm:pt>
    <dgm:pt modelId="{ECAF9FF0-70E2-44E1-A4BF-6C32C9503656}" type="pres">
      <dgm:prSet presAssocID="{DFD71FBE-FAEE-4771-A1DA-C15E9889530F}" presName="hierRoot2" presStyleCnt="0">
        <dgm:presLayoutVars>
          <dgm:hierBranch val="init"/>
        </dgm:presLayoutVars>
      </dgm:prSet>
      <dgm:spPr/>
    </dgm:pt>
    <dgm:pt modelId="{64A57DB5-F15A-48F3-9E1C-853A92E1E34B}" type="pres">
      <dgm:prSet presAssocID="{DFD71FBE-FAEE-4771-A1DA-C15E9889530F}" presName="rootComposite" presStyleCnt="0"/>
      <dgm:spPr/>
    </dgm:pt>
    <dgm:pt modelId="{6A1897EE-1304-4BB2-93E7-A7A173B2CC71}" type="pres">
      <dgm:prSet presAssocID="{DFD71FBE-FAEE-4771-A1DA-C15E9889530F}" presName="rootText" presStyleLbl="node3" presStyleIdx="6" presStyleCnt="7">
        <dgm:presLayoutVars>
          <dgm:chPref val="3"/>
        </dgm:presLayoutVars>
      </dgm:prSet>
      <dgm:spPr/>
    </dgm:pt>
    <dgm:pt modelId="{5C1A67F8-1410-4646-9929-B409B9A868DE}" type="pres">
      <dgm:prSet presAssocID="{DFD71FBE-FAEE-4771-A1DA-C15E9889530F}" presName="rootConnector" presStyleLbl="node3" presStyleIdx="6" presStyleCnt="7"/>
      <dgm:spPr/>
    </dgm:pt>
    <dgm:pt modelId="{7D9C7F7F-A9D8-4548-B443-AED372BC1F4A}" type="pres">
      <dgm:prSet presAssocID="{DFD71FBE-FAEE-4771-A1DA-C15E9889530F}" presName="hierChild4" presStyleCnt="0"/>
      <dgm:spPr/>
    </dgm:pt>
    <dgm:pt modelId="{F946BCF0-B168-463D-91F6-1BC781D16220}" type="pres">
      <dgm:prSet presAssocID="{2C8AC23B-1387-4636-A27B-DC1E6D6904BE}" presName="Name37" presStyleLbl="parChTrans1D4" presStyleIdx="8" presStyleCnt="10"/>
      <dgm:spPr/>
    </dgm:pt>
    <dgm:pt modelId="{43B09537-15F1-4664-AEE4-2B8C8D94D165}" type="pres">
      <dgm:prSet presAssocID="{FFA41D10-2AB9-41C5-8DC6-E3109E7934F9}" presName="hierRoot2" presStyleCnt="0">
        <dgm:presLayoutVars>
          <dgm:hierBranch val="init"/>
        </dgm:presLayoutVars>
      </dgm:prSet>
      <dgm:spPr/>
    </dgm:pt>
    <dgm:pt modelId="{178DCB56-CD4B-42D2-BEC6-AB689C35BD41}" type="pres">
      <dgm:prSet presAssocID="{FFA41D10-2AB9-41C5-8DC6-E3109E7934F9}" presName="rootComposite" presStyleCnt="0"/>
      <dgm:spPr/>
    </dgm:pt>
    <dgm:pt modelId="{ABE1DFD6-2422-4AF3-9C47-07D4FE72A99E}" type="pres">
      <dgm:prSet presAssocID="{FFA41D10-2AB9-41C5-8DC6-E3109E7934F9}" presName="rootText" presStyleLbl="node4" presStyleIdx="8" presStyleCnt="10">
        <dgm:presLayoutVars>
          <dgm:chPref val="3"/>
        </dgm:presLayoutVars>
      </dgm:prSet>
      <dgm:spPr/>
    </dgm:pt>
    <dgm:pt modelId="{0F9DC243-DA17-4E7E-9822-526C2FDBC145}" type="pres">
      <dgm:prSet presAssocID="{FFA41D10-2AB9-41C5-8DC6-E3109E7934F9}" presName="rootConnector" presStyleLbl="node4" presStyleIdx="8" presStyleCnt="10"/>
      <dgm:spPr/>
    </dgm:pt>
    <dgm:pt modelId="{4649334E-113C-4175-9233-11ABECD2A763}" type="pres">
      <dgm:prSet presAssocID="{FFA41D10-2AB9-41C5-8DC6-E3109E7934F9}" presName="hierChild4" presStyleCnt="0"/>
      <dgm:spPr/>
    </dgm:pt>
    <dgm:pt modelId="{7F33BC96-1309-4068-B48E-3FBB92F7A4BE}" type="pres">
      <dgm:prSet presAssocID="{FFA41D10-2AB9-41C5-8DC6-E3109E7934F9}" presName="hierChild5" presStyleCnt="0"/>
      <dgm:spPr/>
    </dgm:pt>
    <dgm:pt modelId="{1EEF7742-4379-4BA0-9457-44F5C0CD4C46}" type="pres">
      <dgm:prSet presAssocID="{C7F3C3CD-D0FA-4683-8E14-F94308718CEF}" presName="Name37" presStyleLbl="parChTrans1D4" presStyleIdx="9" presStyleCnt="10"/>
      <dgm:spPr/>
    </dgm:pt>
    <dgm:pt modelId="{8FA137B0-B91D-4ED9-8DD7-CD2C33DD4AEA}" type="pres">
      <dgm:prSet presAssocID="{34B420FC-84CF-4632-91D4-8D172022A1B8}" presName="hierRoot2" presStyleCnt="0">
        <dgm:presLayoutVars>
          <dgm:hierBranch val="init"/>
        </dgm:presLayoutVars>
      </dgm:prSet>
      <dgm:spPr/>
    </dgm:pt>
    <dgm:pt modelId="{D1FEF544-0132-46F2-A453-A995B71C57BF}" type="pres">
      <dgm:prSet presAssocID="{34B420FC-84CF-4632-91D4-8D172022A1B8}" presName="rootComposite" presStyleCnt="0"/>
      <dgm:spPr/>
    </dgm:pt>
    <dgm:pt modelId="{0672E7E9-5068-406E-88F3-7980ABDE4A1C}" type="pres">
      <dgm:prSet presAssocID="{34B420FC-84CF-4632-91D4-8D172022A1B8}" presName="rootText" presStyleLbl="node4" presStyleIdx="9" presStyleCnt="10">
        <dgm:presLayoutVars>
          <dgm:chPref val="3"/>
        </dgm:presLayoutVars>
      </dgm:prSet>
      <dgm:spPr/>
    </dgm:pt>
    <dgm:pt modelId="{D82B6807-6F47-4FD9-BFBD-8FCFB107F37D}" type="pres">
      <dgm:prSet presAssocID="{34B420FC-84CF-4632-91D4-8D172022A1B8}" presName="rootConnector" presStyleLbl="node4" presStyleIdx="9" presStyleCnt="10"/>
      <dgm:spPr/>
    </dgm:pt>
    <dgm:pt modelId="{A2925233-267E-42F5-8BB5-64B9708B0C68}" type="pres">
      <dgm:prSet presAssocID="{34B420FC-84CF-4632-91D4-8D172022A1B8}" presName="hierChild4" presStyleCnt="0"/>
      <dgm:spPr/>
    </dgm:pt>
    <dgm:pt modelId="{48B4BDFE-79A8-44C7-B96A-17F0E7744185}" type="pres">
      <dgm:prSet presAssocID="{34B420FC-84CF-4632-91D4-8D172022A1B8}" presName="hierChild5" presStyleCnt="0"/>
      <dgm:spPr/>
    </dgm:pt>
    <dgm:pt modelId="{531A5B1F-8181-4270-894F-B391C65957AB}" type="pres">
      <dgm:prSet presAssocID="{DFD71FBE-FAEE-4771-A1DA-C15E9889530F}" presName="hierChild5" presStyleCnt="0"/>
      <dgm:spPr/>
    </dgm:pt>
    <dgm:pt modelId="{21021FA5-489B-42CD-A9DE-F9542ED80D69}" type="pres">
      <dgm:prSet presAssocID="{3C3258CE-671D-4B96-B9AD-6DFF63220980}" presName="hierChild5" presStyleCnt="0"/>
      <dgm:spPr/>
    </dgm:pt>
    <dgm:pt modelId="{DE7B5BB5-2EFA-4793-95C0-5FB230F39FC0}" type="pres">
      <dgm:prSet presAssocID="{41833D52-A3F7-47C3-802E-B3BA2F41F750}" presName="hierChild3" presStyleCnt="0"/>
      <dgm:spPr/>
    </dgm:pt>
  </dgm:ptLst>
  <dgm:cxnLst>
    <dgm:cxn modelId="{C4E6A304-0648-487B-98B1-E4A13DF5D474}" type="presOf" srcId="{98722E6C-5B8E-44EE-BEE6-3C3874191A0F}" destId="{D6D31BD0-9254-4C8A-BA64-2AFBCD4FE06E}" srcOrd="0" destOrd="0" presId="urn:microsoft.com/office/officeart/2005/8/layout/orgChart1"/>
    <dgm:cxn modelId="{AA5ED709-585D-46EE-AC52-FAE0BE39F78C}" type="presOf" srcId="{CAFCDC79-7489-464A-B962-04C4E8F05887}" destId="{19296C32-E52E-4F34-82AE-361211066242}" srcOrd="1" destOrd="0" presId="urn:microsoft.com/office/officeart/2005/8/layout/orgChart1"/>
    <dgm:cxn modelId="{809CA10C-FD06-459D-9534-8FBA3C8BF62B}" type="presOf" srcId="{63FF969B-0203-4AD3-BD9A-2A1DCFAD3497}" destId="{3E81FCA6-0359-46E8-B594-632B30DC657F}" srcOrd="0" destOrd="0" presId="urn:microsoft.com/office/officeart/2005/8/layout/orgChart1"/>
    <dgm:cxn modelId="{D5DCDA0F-31C2-4FEC-9B34-40F307057359}" type="presOf" srcId="{11BD4636-4532-4571-93DD-0130F47EC25A}" destId="{E41599D3-0DC4-4226-AAA7-7B84B85D1DE4}" srcOrd="1" destOrd="0" presId="urn:microsoft.com/office/officeart/2005/8/layout/orgChart1"/>
    <dgm:cxn modelId="{FDAB6E14-0B86-4399-88F2-439700E4F2A4}" type="presOf" srcId="{E4582B09-DDB7-477A-A38E-007B7A0D59FF}" destId="{43754A51-DD79-4C08-A70A-0FB55F3BAAEE}" srcOrd="0" destOrd="0" presId="urn:microsoft.com/office/officeart/2005/8/layout/orgChart1"/>
    <dgm:cxn modelId="{8C2FDC15-AE27-47A2-ADC9-0D6C1A8E815C}" type="presOf" srcId="{DFD71FBE-FAEE-4771-A1DA-C15E9889530F}" destId="{5C1A67F8-1410-4646-9929-B409B9A868DE}" srcOrd="1" destOrd="0" presId="urn:microsoft.com/office/officeart/2005/8/layout/orgChart1"/>
    <dgm:cxn modelId="{0938801C-7264-4165-839F-62776089B137}" type="presOf" srcId="{8865A41F-D5C8-4ECB-96F1-8840BDFD901E}" destId="{53E19C74-CDC3-4B4E-8A1C-D7A586855E94}" srcOrd="0" destOrd="0" presId="urn:microsoft.com/office/officeart/2005/8/layout/orgChart1"/>
    <dgm:cxn modelId="{F1878A1F-BC1A-49D6-AD9C-8B9F2A267F5A}" type="presOf" srcId="{53BB2137-7789-47AD-AF87-C02AFE6F577A}" destId="{177B5A4D-6D63-4347-A4D5-24470BE14EE0}" srcOrd="0" destOrd="0" presId="urn:microsoft.com/office/officeart/2005/8/layout/orgChart1"/>
    <dgm:cxn modelId="{0A9D0728-29BB-4C88-A565-0E7C2330FC79}" srcId="{75908ADD-1CC0-4A1D-87CD-E764F57C3245}" destId="{63FF969B-0203-4AD3-BD9A-2A1DCFAD3497}" srcOrd="1" destOrd="0" parTransId="{48F6738B-C7C0-40C7-9C7F-93C8B00BCC11}" sibTransId="{B5466568-2B92-46BF-A2B9-E68B44B05003}"/>
    <dgm:cxn modelId="{C1071528-1C04-41CA-96A8-2C6A77D095C8}" type="presOf" srcId="{167F495F-5F46-4BAA-91E4-118D75F0F542}" destId="{9FC70A7D-11D2-43FD-A1C2-657D3BC46AE8}" srcOrd="0" destOrd="0" presId="urn:microsoft.com/office/officeart/2005/8/layout/orgChart1"/>
    <dgm:cxn modelId="{525A8E28-609E-4266-A659-C94C5F5A41A1}" type="presOf" srcId="{34B420FC-84CF-4632-91D4-8D172022A1B8}" destId="{D82B6807-6F47-4FD9-BFBD-8FCFB107F37D}" srcOrd="1" destOrd="0" presId="urn:microsoft.com/office/officeart/2005/8/layout/orgChart1"/>
    <dgm:cxn modelId="{9BE3872A-4611-4DC6-906C-1D3E86137D65}" type="presOf" srcId="{2543A73F-75BC-41A7-ADEF-DC3FF97840A6}" destId="{13C71813-BD89-4F77-BEEB-2160D476EC2F}" srcOrd="0" destOrd="0" presId="urn:microsoft.com/office/officeart/2005/8/layout/orgChart1"/>
    <dgm:cxn modelId="{4D145F2F-4A87-46E2-BBA1-199D9C5EBEF1}" type="presOf" srcId="{75908ADD-1CC0-4A1D-87CD-E764F57C3245}" destId="{DE8142D8-D8AE-4042-95F8-46DEA7A9B56E}" srcOrd="1" destOrd="0" presId="urn:microsoft.com/office/officeart/2005/8/layout/orgChart1"/>
    <dgm:cxn modelId="{94E7B631-409D-45CF-9425-80377FE3C9C7}" srcId="{75908ADD-1CC0-4A1D-87CD-E764F57C3245}" destId="{8865A41F-D5C8-4ECB-96F1-8840BDFD901E}" srcOrd="0" destOrd="0" parTransId="{53BB2137-7789-47AD-AF87-C02AFE6F577A}" sibTransId="{E4EF86CF-2C90-4CB9-90EF-04578AFDB630}"/>
    <dgm:cxn modelId="{DE1FCC33-2A38-44CB-8AE0-9B22E3D06295}" type="presOf" srcId="{C4C64203-4BDD-4E7D-82D0-9329BFDF1811}" destId="{225837FA-82E4-45C2-A442-1F4DFB726DF0}" srcOrd="0" destOrd="0" presId="urn:microsoft.com/office/officeart/2005/8/layout/orgChart1"/>
    <dgm:cxn modelId="{DDEEA634-AB13-405A-96C3-EAF01996967B}" srcId="{3C3258CE-671D-4B96-B9AD-6DFF63220980}" destId="{DFD71FBE-FAEE-4771-A1DA-C15E9889530F}" srcOrd="1" destOrd="0" parTransId="{176C36A5-600C-421C-8C45-C32729449710}" sibTransId="{9ED711D9-46AF-47C1-8781-1987C86D2B7D}"/>
    <dgm:cxn modelId="{5F136235-2D92-4ED5-A2BE-A805F2942EF5}" srcId="{167F495F-5F46-4BAA-91E4-118D75F0F542}" destId="{6545A474-1A9F-4619-B9CD-5D9A410C4CD3}" srcOrd="2" destOrd="0" parTransId="{8D5640C1-AEFA-4768-A04B-861B2D79092B}" sibTransId="{B538A3CA-D1C7-40B4-9C1E-D1DAE2D5EEB9}"/>
    <dgm:cxn modelId="{8AEFDD35-EFA1-4A58-BF98-1A29C4BB1467}" type="presOf" srcId="{EC230F07-F1EA-4BF1-86C3-C626F68A2819}" destId="{35AB3599-A885-4DFC-9CEE-CA43101FC617}" srcOrd="0" destOrd="0" presId="urn:microsoft.com/office/officeart/2005/8/layout/orgChart1"/>
    <dgm:cxn modelId="{ED7A8D3C-CF90-4E78-B5D4-14686F93FBA7}" type="presOf" srcId="{B7C0D003-35ED-47E2-861F-A0AD0D744CA0}" destId="{E1D0ACAC-75E2-44D0-BD63-6BCBE2933133}" srcOrd="0" destOrd="0" presId="urn:microsoft.com/office/officeart/2005/8/layout/orgChart1"/>
    <dgm:cxn modelId="{93CD863E-3725-42CA-91B4-28E28C6A907A}" type="presOf" srcId="{C5DE3B33-E07E-45DC-ABF5-02F7BD7D31BC}" destId="{4FF73082-D7DF-4BA9-A360-04A98BEF0520}" srcOrd="0" destOrd="0" presId="urn:microsoft.com/office/officeart/2005/8/layout/orgChart1"/>
    <dgm:cxn modelId="{61A8F43F-73EA-49C5-819C-EEB7C399995A}" type="presOf" srcId="{4CAF493C-1B21-459D-B2DE-467EEC5D273F}" destId="{4E4762CD-86C3-4500-8B7A-14B72F8CD166}" srcOrd="1" destOrd="0" presId="urn:microsoft.com/office/officeart/2005/8/layout/orgChart1"/>
    <dgm:cxn modelId="{6B56155C-06C7-4A47-AA30-40BCEA41A6C1}" srcId="{6545A474-1A9F-4619-B9CD-5D9A410C4CD3}" destId="{11BD4636-4532-4571-93DD-0130F47EC25A}" srcOrd="0" destOrd="0" parTransId="{7CE9F7E4-DB31-4E77-AC94-548626C061F4}" sibTransId="{87098379-3FC3-4695-A66C-E9642668486F}"/>
    <dgm:cxn modelId="{F84F745D-0BA6-4DA3-97E6-3A890717192E}" type="presOf" srcId="{B8FE18A3-E7F6-40DA-95B8-D7D07918FCDF}" destId="{E033F5AE-ADCA-40ED-888C-85B81CB3164E}" srcOrd="0" destOrd="0" presId="urn:microsoft.com/office/officeart/2005/8/layout/orgChart1"/>
    <dgm:cxn modelId="{A8A0AE5F-77FD-44EE-83A6-761340ED3F74}" type="presOf" srcId="{98722E6C-5B8E-44EE-BEE6-3C3874191A0F}" destId="{AA7FD283-7052-4B22-A928-1F2FDEA56C84}" srcOrd="1" destOrd="0" presId="urn:microsoft.com/office/officeart/2005/8/layout/orgChart1"/>
    <dgm:cxn modelId="{0F1EFF5F-2648-41CF-94C8-E43011535BE0}" srcId="{B8FE18A3-E7F6-40DA-95B8-D7D07918FCDF}" destId="{2543A73F-75BC-41A7-ADEF-DC3FF97840A6}" srcOrd="0" destOrd="0" parTransId="{B9F85480-DBC3-42B1-B1DA-6D3AFECADF40}" sibTransId="{ECF5A6A5-494A-4B17-A340-EC9C81B89F24}"/>
    <dgm:cxn modelId="{DDD56C60-99DB-4C83-A3BE-48DBEDC79760}" type="presOf" srcId="{B8FE18A3-E7F6-40DA-95B8-D7D07918FCDF}" destId="{8265EDA5-3DA6-4C67-B458-8DD386F6EBF6}" srcOrd="1" destOrd="0" presId="urn:microsoft.com/office/officeart/2005/8/layout/orgChart1"/>
    <dgm:cxn modelId="{BF150E41-E500-4FD6-AEF8-84358D2285C2}" type="presOf" srcId="{8D5640C1-AEFA-4768-A04B-861B2D79092B}" destId="{62534BEE-D118-487D-8DEE-D39E240F3EBF}" srcOrd="0" destOrd="0" presId="urn:microsoft.com/office/officeart/2005/8/layout/orgChart1"/>
    <dgm:cxn modelId="{C27E7065-DBFF-460F-8146-E956147B513F}" type="presOf" srcId="{A54393B6-23D6-40C7-8375-697FD977FD02}" destId="{A23DBEC1-89C9-4BFB-A2E2-C94151A32F73}" srcOrd="0" destOrd="0" presId="urn:microsoft.com/office/officeart/2005/8/layout/orgChart1"/>
    <dgm:cxn modelId="{EAFB2A47-BE4D-4AF3-9C15-FA1AE17A843B}" type="presOf" srcId="{B85ACF93-95F6-4EB4-8C76-119F387C725E}" destId="{A8CAD17F-56DB-404F-B9CD-2D404B55CAE3}" srcOrd="0" destOrd="0" presId="urn:microsoft.com/office/officeart/2005/8/layout/orgChart1"/>
    <dgm:cxn modelId="{31506868-3A47-4C9A-80BA-B0FCEE594992}" type="presOf" srcId="{BEDF19E1-7D19-4D21-B330-16C505EB0C61}" destId="{774B0F17-BA9D-441D-B0D7-1FE9F763396E}" srcOrd="0" destOrd="0" presId="urn:microsoft.com/office/officeart/2005/8/layout/orgChart1"/>
    <dgm:cxn modelId="{8E47D74A-993B-46C5-A256-FD20E0C6805F}" type="presOf" srcId="{DFD71FBE-FAEE-4771-A1DA-C15E9889530F}" destId="{6A1897EE-1304-4BB2-93E7-A7A173B2CC71}" srcOrd="0" destOrd="0" presId="urn:microsoft.com/office/officeart/2005/8/layout/orgChart1"/>
    <dgm:cxn modelId="{CB0ED74B-87F7-4202-8840-6244814CF2F7}" srcId="{75908ADD-1CC0-4A1D-87CD-E764F57C3245}" destId="{CAFCDC79-7489-464A-B962-04C4E8F05887}" srcOrd="2" destOrd="0" parTransId="{B85ACF93-95F6-4EB4-8C76-119F387C725E}" sibTransId="{0EA1C21C-D385-491A-91EB-C0868A64173B}"/>
    <dgm:cxn modelId="{96405150-C54F-457F-ACAD-3ABCD2D4B741}" type="presOf" srcId="{E4582B09-DDB7-477A-A38E-007B7A0D59FF}" destId="{893D0B9A-4A39-4FD6-B0AC-C7EE20FA98FD}" srcOrd="1" destOrd="0" presId="urn:microsoft.com/office/officeart/2005/8/layout/orgChart1"/>
    <dgm:cxn modelId="{53843D72-865D-4044-B9C0-267C0DD79CD5}" srcId="{41833D52-A3F7-47C3-802E-B3BA2F41F750}" destId="{B8FE18A3-E7F6-40DA-95B8-D7D07918FCDF}" srcOrd="0" destOrd="0" parTransId="{C4C64203-4BDD-4E7D-82D0-9329BFDF1811}" sibTransId="{61B283B8-71AC-4CFE-B4D1-F4093FE61C97}"/>
    <dgm:cxn modelId="{76815072-0C31-48BD-ACF5-41E8D43FCF39}" type="presOf" srcId="{03445026-69AE-43F9-BB53-692C84472681}" destId="{8C23E8EB-AFAC-4C2B-967A-D0728B2BDC7A}" srcOrd="0" destOrd="0" presId="urn:microsoft.com/office/officeart/2005/8/layout/orgChart1"/>
    <dgm:cxn modelId="{6E7AC853-7646-4312-BC76-183768D7A5DB}" type="presOf" srcId="{2543A73F-75BC-41A7-ADEF-DC3FF97840A6}" destId="{694D061D-71D3-4743-AF2C-9C8DDD41B0A6}" srcOrd="1" destOrd="0" presId="urn:microsoft.com/office/officeart/2005/8/layout/orgChart1"/>
    <dgm:cxn modelId="{6F337278-B560-4ACD-B3CB-8509F6AD5697}" type="presOf" srcId="{75908ADD-1CC0-4A1D-87CD-E764F57C3245}" destId="{1571CC9E-4805-4AB2-B184-E648F525E7E5}" srcOrd="0" destOrd="0" presId="urn:microsoft.com/office/officeart/2005/8/layout/orgChart1"/>
    <dgm:cxn modelId="{E7BDF858-340C-4971-9EB0-1D3309A6F3F8}" type="presOf" srcId="{03445026-69AE-43F9-BB53-692C84472681}" destId="{20493BCD-4C66-4DC6-A938-B19076EA61B7}" srcOrd="1" destOrd="0" presId="urn:microsoft.com/office/officeart/2005/8/layout/orgChart1"/>
    <dgm:cxn modelId="{F6F43C59-3A76-4569-ACB7-D99F3C1268F1}" type="presOf" srcId="{75680C17-8721-47EA-BCFA-1522F5890CA5}" destId="{DA428A16-3BF4-45E0-9E7E-1070F53FDD49}" srcOrd="0" destOrd="0" presId="urn:microsoft.com/office/officeart/2005/8/layout/orgChart1"/>
    <dgm:cxn modelId="{C4C6057E-944F-41E9-AE55-21FB6B38D66F}" srcId="{DFD71FBE-FAEE-4771-A1DA-C15E9889530F}" destId="{34B420FC-84CF-4632-91D4-8D172022A1B8}" srcOrd="1" destOrd="0" parTransId="{C7F3C3CD-D0FA-4683-8E14-F94308718CEF}" sibTransId="{40D80545-1BB8-4540-8CD6-1FC897142B3D}"/>
    <dgm:cxn modelId="{A338FB7E-99D7-43A0-9218-7611A519BEC4}" type="presOf" srcId="{680538F6-EB13-4055-AAB9-AF507B810F0D}" destId="{11FDCBAF-4689-4559-A11A-8A7F4A1421A4}" srcOrd="0" destOrd="0" presId="urn:microsoft.com/office/officeart/2005/8/layout/orgChart1"/>
    <dgm:cxn modelId="{4630C47F-5372-4741-AC76-B774423B5AB1}" type="presOf" srcId="{75680C17-8721-47EA-BCFA-1522F5890CA5}" destId="{EE4B0B16-B2FA-41B0-A405-039296C39157}" srcOrd="1" destOrd="0" presId="urn:microsoft.com/office/officeart/2005/8/layout/orgChart1"/>
    <dgm:cxn modelId="{FA1D2C81-07EF-4C3B-A1C4-A197D8B7D724}" type="presOf" srcId="{3C3258CE-671D-4B96-B9AD-6DFF63220980}" destId="{DBFDDCC8-4878-4299-832C-0DD301280A35}" srcOrd="0" destOrd="0" presId="urn:microsoft.com/office/officeart/2005/8/layout/orgChart1"/>
    <dgm:cxn modelId="{A5FF5E8B-9429-42ED-BBC8-EE51AE1E7F3D}" srcId="{167F495F-5F46-4BAA-91E4-118D75F0F542}" destId="{4CAF493C-1B21-459D-B2DE-467EEC5D273F}" srcOrd="0" destOrd="0" parTransId="{610CC52B-E01F-4B68-B026-330F338FFDB7}" sibTransId="{10B24960-BE9B-49DB-88F2-246A3220BB6D}"/>
    <dgm:cxn modelId="{69E8338D-CBEB-4FC5-87D1-3EC2A3E396BC}" type="presOf" srcId="{7CE9F7E4-DB31-4E77-AC94-548626C061F4}" destId="{2FBA9996-49AC-498D-9277-21376733E969}" srcOrd="0" destOrd="0" presId="urn:microsoft.com/office/officeart/2005/8/layout/orgChart1"/>
    <dgm:cxn modelId="{0AF5898D-5C31-4AC8-A066-E6B4B39EAC53}" type="presOf" srcId="{C26401E7-9AD1-4F13-8419-A8A818ABE23D}" destId="{9017B608-98A5-46B0-B826-9B4177752E7B}" srcOrd="1" destOrd="0" presId="urn:microsoft.com/office/officeart/2005/8/layout/orgChart1"/>
    <dgm:cxn modelId="{31336C92-1C6F-4AC0-84BC-8CA59048648C}" srcId="{4CAF493C-1B21-459D-B2DE-467EEC5D273F}" destId="{75680C17-8721-47EA-BCFA-1522F5890CA5}" srcOrd="0" destOrd="0" parTransId="{EC230F07-F1EA-4BF1-86C3-C626F68A2819}" sibTransId="{00118EC9-B260-4812-85F7-7ACC8D1EFC2C}"/>
    <dgm:cxn modelId="{7A59FAA0-B61F-43D1-AC40-007B988110F5}" type="presOf" srcId="{CAFCDC79-7489-464A-B962-04C4E8F05887}" destId="{E396F38F-7D48-421D-ADAE-046AB35E33FD}" srcOrd="0" destOrd="0" presId="urn:microsoft.com/office/officeart/2005/8/layout/orgChart1"/>
    <dgm:cxn modelId="{449F5EA5-D955-4BB9-BD2E-92F410EC4D6A}" type="presOf" srcId="{6545A474-1A9F-4619-B9CD-5D9A410C4CD3}" destId="{A320706E-5B57-496C-AE94-0ACD5C9D889A}" srcOrd="1" destOrd="0" presId="urn:microsoft.com/office/officeart/2005/8/layout/orgChart1"/>
    <dgm:cxn modelId="{034CF0A9-6FB7-4BEF-B8AB-C97E3ACCC536}" type="presOf" srcId="{4D3801FE-FD81-4E55-99AF-6B2FEA342C4D}" destId="{D7FE78EB-E11B-47E1-AFA2-D217EFC36C57}" srcOrd="0" destOrd="0" presId="urn:microsoft.com/office/officeart/2005/8/layout/orgChart1"/>
    <dgm:cxn modelId="{62EA15AA-37EC-4498-A42A-5DA9B81115D9}" srcId="{CAFCDC79-7489-464A-B962-04C4E8F05887}" destId="{C26401E7-9AD1-4F13-8419-A8A818ABE23D}" srcOrd="0" destOrd="0" parTransId="{564AC3EC-D5DD-44CE-9FEF-A6AAE9A445E1}" sibTransId="{9B0F4225-DEC8-48A9-A22D-2E4D2D1F5A2C}"/>
    <dgm:cxn modelId="{563430AA-147D-406C-8E0D-BB5031D5A3C1}" type="presOf" srcId="{610CC52B-E01F-4B68-B026-330F338FFDB7}" destId="{6B511D55-4CDE-4FBD-9B78-B87062E087B0}" srcOrd="0" destOrd="0" presId="urn:microsoft.com/office/officeart/2005/8/layout/orgChart1"/>
    <dgm:cxn modelId="{BF2EDDAB-CC3C-472A-90FB-B64E8EEB2B98}" type="presOf" srcId="{41833D52-A3F7-47C3-802E-B3BA2F41F750}" destId="{75EC3749-4E71-429B-A617-9B365D3A14B6}" srcOrd="0" destOrd="0" presId="urn:microsoft.com/office/officeart/2005/8/layout/orgChart1"/>
    <dgm:cxn modelId="{A236FCAC-F92A-4A26-A615-4C705E8EBE65}" srcId="{41833D52-A3F7-47C3-802E-B3BA2F41F750}" destId="{3C3258CE-671D-4B96-B9AD-6DFF63220980}" srcOrd="2" destOrd="0" parTransId="{A81AD8EA-93AC-44C2-9400-15534490C23B}" sibTransId="{1DDDAE98-A2C8-40DB-A05E-ED617CB41CE2}"/>
    <dgm:cxn modelId="{294439AE-C650-4F9C-ADAA-1889C85D376D}" type="presOf" srcId="{63FF969B-0203-4AD3-BD9A-2A1DCFAD3497}" destId="{1D405A17-85B1-4BC7-90DC-FADF0187A97B}" srcOrd="1" destOrd="0" presId="urn:microsoft.com/office/officeart/2005/8/layout/orgChart1"/>
    <dgm:cxn modelId="{38CB23B3-E6E2-436C-A105-40357EE082F0}" type="presOf" srcId="{176C36A5-600C-421C-8C45-C32729449710}" destId="{80D7FA0D-3BA2-4BC3-BD4B-879F81B58372}" srcOrd="0" destOrd="0" presId="urn:microsoft.com/office/officeart/2005/8/layout/orgChart1"/>
    <dgm:cxn modelId="{BEB236B3-30DD-44DC-8B07-E79324509FD1}" srcId="{4D3801FE-FD81-4E55-99AF-6B2FEA342C4D}" destId="{41833D52-A3F7-47C3-802E-B3BA2F41F750}" srcOrd="0" destOrd="0" parTransId="{8F82E1DA-5CF9-4B78-A4D0-AC6CB419F4BF}" sibTransId="{05DA9F8B-AB87-4D06-836D-0E3CD3CC6898}"/>
    <dgm:cxn modelId="{2D7751B8-F085-428C-A393-85AA253B0B43}" srcId="{2543A73F-75BC-41A7-ADEF-DC3FF97840A6}" destId="{98722E6C-5B8E-44EE-BEE6-3C3874191A0F}" srcOrd="0" destOrd="0" parTransId="{680538F6-EB13-4055-AAB9-AF507B810F0D}" sibTransId="{1B53819B-C35F-4152-9758-B80F47521F85}"/>
    <dgm:cxn modelId="{C8DA3BB9-E03F-45BD-A367-4CEE901A92CB}" type="presOf" srcId="{41833D52-A3F7-47C3-802E-B3BA2F41F750}" destId="{D3D66C27-5C31-4B3A-9578-B78E3A200A78}" srcOrd="1" destOrd="0" presId="urn:microsoft.com/office/officeart/2005/8/layout/orgChart1"/>
    <dgm:cxn modelId="{1927B3BA-5400-4C97-8905-B1B71D6A086A}" srcId="{41833D52-A3F7-47C3-802E-B3BA2F41F750}" destId="{167F495F-5F46-4BAA-91E4-118D75F0F542}" srcOrd="1" destOrd="0" parTransId="{102E1669-C5DE-4C4A-B333-8CBE1C3AAF77}" sibTransId="{C0856785-EC78-45E6-847E-259C4FE50BDC}"/>
    <dgm:cxn modelId="{766350BC-A9FE-4791-A977-C8341D934EB9}" srcId="{DFD71FBE-FAEE-4771-A1DA-C15E9889530F}" destId="{FFA41D10-2AB9-41C5-8DC6-E3109E7934F9}" srcOrd="0" destOrd="0" parTransId="{2C8AC23B-1387-4636-A27B-DC1E6D6904BE}" sibTransId="{CAF11659-C081-4DD8-96C0-F7D81D48BACF}"/>
    <dgm:cxn modelId="{0C02D8BC-7E35-4B70-A36E-6A6683B07E91}" type="presOf" srcId="{6545A474-1A9F-4619-B9CD-5D9A410C4CD3}" destId="{D0145FE7-6BE8-48A4-A034-8228EBF5B9E3}" srcOrd="0" destOrd="0" presId="urn:microsoft.com/office/officeart/2005/8/layout/orgChart1"/>
    <dgm:cxn modelId="{BE77DFBD-8740-430A-9970-42291FD8DB44}" type="presOf" srcId="{11BD4636-4532-4571-93DD-0130F47EC25A}" destId="{E44E8950-B677-4543-8107-ADD3D8A6029A}" srcOrd="0" destOrd="0" presId="urn:microsoft.com/office/officeart/2005/8/layout/orgChart1"/>
    <dgm:cxn modelId="{B4FA9CBF-0465-48B2-BF69-E81B79DED1A0}" srcId="{E4582B09-DDB7-477A-A38E-007B7A0D59FF}" destId="{03445026-69AE-43F9-BB53-692C84472681}" srcOrd="0" destOrd="0" parTransId="{0E3FCF83-6D6D-4893-8448-078B7A1F298D}" sibTransId="{D2E3F52C-E887-4D2D-BDA8-58A46952BB36}"/>
    <dgm:cxn modelId="{ACE95FC1-BE8A-4EAE-8C65-6520D9262122}" srcId="{B8FE18A3-E7F6-40DA-95B8-D7D07918FCDF}" destId="{B7C0D003-35ED-47E2-861F-A0AD0D744CA0}" srcOrd="1" destOrd="0" parTransId="{C5DE3B33-E07E-45DC-ABF5-02F7BD7D31BC}" sibTransId="{C950AB22-B395-4B3A-A259-843BA7428872}"/>
    <dgm:cxn modelId="{F0CD2FC2-C833-4B46-BEA6-5661DBBA372A}" type="presOf" srcId="{C26401E7-9AD1-4F13-8419-A8A818ABE23D}" destId="{2C7A6FBC-03F2-4937-9FBB-8C4D2F8F7BDC}" srcOrd="0" destOrd="0" presId="urn:microsoft.com/office/officeart/2005/8/layout/orgChart1"/>
    <dgm:cxn modelId="{3D5E7DCB-AEA9-4A3F-BC02-1E86AF3D28CC}" type="presOf" srcId="{564AC3EC-D5DD-44CE-9FEF-A6AAE9A445E1}" destId="{F1059E13-2130-4887-8DBA-B024B45D45C3}" srcOrd="0" destOrd="0" presId="urn:microsoft.com/office/officeart/2005/8/layout/orgChart1"/>
    <dgm:cxn modelId="{363FF8CC-1B85-4259-AD55-5035FEE59845}" type="presOf" srcId="{48F6738B-C7C0-40C7-9C7F-93C8B00BCC11}" destId="{671527B4-DA74-44A8-B071-992659CD0576}" srcOrd="0" destOrd="0" presId="urn:microsoft.com/office/officeart/2005/8/layout/orgChart1"/>
    <dgm:cxn modelId="{67BF4ED2-46C2-4F17-BEC4-8A03B88647CA}" type="presOf" srcId="{2C8AC23B-1387-4636-A27B-DC1E6D6904BE}" destId="{F946BCF0-B168-463D-91F6-1BC781D16220}" srcOrd="0" destOrd="0" presId="urn:microsoft.com/office/officeart/2005/8/layout/orgChart1"/>
    <dgm:cxn modelId="{5E9B76D2-7DF2-4BD9-81CE-37E40C7E6EA7}" type="presOf" srcId="{4CAF493C-1B21-459D-B2DE-467EEC5D273F}" destId="{D9E22881-B293-4758-9125-818A8312D0C2}" srcOrd="0" destOrd="0" presId="urn:microsoft.com/office/officeart/2005/8/layout/orgChart1"/>
    <dgm:cxn modelId="{BC8B2ED4-9F50-45B3-B55E-18FDD3F500FC}" type="presOf" srcId="{8865A41F-D5C8-4ECB-96F1-8840BDFD901E}" destId="{46ABACD3-0650-4A7C-89A9-46207312A83A}" srcOrd="1" destOrd="0" presId="urn:microsoft.com/office/officeart/2005/8/layout/orgChart1"/>
    <dgm:cxn modelId="{8012C3D4-99C0-45D7-BA6A-546385A4B984}" srcId="{167F495F-5F46-4BAA-91E4-118D75F0F542}" destId="{75908ADD-1CC0-4A1D-87CD-E764F57C3245}" srcOrd="1" destOrd="0" parTransId="{BEDF19E1-7D19-4D21-B330-16C505EB0C61}" sibTransId="{7596EA90-1FE3-4739-8B3F-7CFDE7229937}"/>
    <dgm:cxn modelId="{8B710FE0-007E-416D-8B9E-C534FE1B26AB}" type="presOf" srcId="{A81AD8EA-93AC-44C2-9400-15534490C23B}" destId="{C648A432-FF1A-42A6-8651-041331CBD3FE}" srcOrd="0" destOrd="0" presId="urn:microsoft.com/office/officeart/2005/8/layout/orgChart1"/>
    <dgm:cxn modelId="{2F4375E0-BBFF-4B86-9223-AEFD4DE7434D}" srcId="{3C3258CE-671D-4B96-B9AD-6DFF63220980}" destId="{E4582B09-DDB7-477A-A38E-007B7A0D59FF}" srcOrd="0" destOrd="0" parTransId="{A54393B6-23D6-40C7-8375-697FD977FD02}" sibTransId="{1317A2E0-A51C-4171-AB1A-78CDD07408C8}"/>
    <dgm:cxn modelId="{917066E2-6F07-40E9-93DF-E0BF9283C8B9}" type="presOf" srcId="{C7F3C3CD-D0FA-4683-8E14-F94308718CEF}" destId="{1EEF7742-4379-4BA0-9457-44F5C0CD4C46}" srcOrd="0" destOrd="0" presId="urn:microsoft.com/office/officeart/2005/8/layout/orgChart1"/>
    <dgm:cxn modelId="{86BEDCE7-37DA-4C76-9FE8-EAF1526E255D}" type="presOf" srcId="{B7C0D003-35ED-47E2-861F-A0AD0D744CA0}" destId="{93146920-AB58-4527-BDB8-1AE46BE3470A}" srcOrd="1" destOrd="0" presId="urn:microsoft.com/office/officeart/2005/8/layout/orgChart1"/>
    <dgm:cxn modelId="{63E49BEA-25FF-406A-9B91-DBE9CDD03752}" type="presOf" srcId="{102E1669-C5DE-4C4A-B333-8CBE1C3AAF77}" destId="{710913BE-A890-49FD-B7D2-62FD00C3DE14}" srcOrd="0" destOrd="0" presId="urn:microsoft.com/office/officeart/2005/8/layout/orgChart1"/>
    <dgm:cxn modelId="{9E8E4BEF-BBEF-4E55-9154-000CE60A7065}" type="presOf" srcId="{0E3FCF83-6D6D-4893-8448-078B7A1F298D}" destId="{79CCA086-ABF5-429B-A5A5-E27BB2AD260B}" srcOrd="0" destOrd="0" presId="urn:microsoft.com/office/officeart/2005/8/layout/orgChart1"/>
    <dgm:cxn modelId="{0D81B1F2-ECAA-4F0F-94D2-03721B41AC34}" type="presOf" srcId="{B9F85480-DBC3-42B1-B1DA-6D3AFECADF40}" destId="{3DA97694-A6DB-4676-B90F-7EF380BCCB4D}" srcOrd="0" destOrd="0" presId="urn:microsoft.com/office/officeart/2005/8/layout/orgChart1"/>
    <dgm:cxn modelId="{1DCDE4F3-27A4-4255-8A13-44DA815E0BEE}" type="presOf" srcId="{34B420FC-84CF-4632-91D4-8D172022A1B8}" destId="{0672E7E9-5068-406E-88F3-7980ABDE4A1C}" srcOrd="0" destOrd="0" presId="urn:microsoft.com/office/officeart/2005/8/layout/orgChart1"/>
    <dgm:cxn modelId="{03727AFA-E586-4E9A-B7FA-D6612766531C}" type="presOf" srcId="{FFA41D10-2AB9-41C5-8DC6-E3109E7934F9}" destId="{0F9DC243-DA17-4E7E-9822-526C2FDBC145}" srcOrd="1" destOrd="0" presId="urn:microsoft.com/office/officeart/2005/8/layout/orgChart1"/>
    <dgm:cxn modelId="{BEEBDBFA-3ACC-4287-9207-24C31DD2E21D}" type="presOf" srcId="{167F495F-5F46-4BAA-91E4-118D75F0F542}" destId="{38F0BA7E-E328-4F61-A152-DF3B835847DD}" srcOrd="1" destOrd="0" presId="urn:microsoft.com/office/officeart/2005/8/layout/orgChart1"/>
    <dgm:cxn modelId="{ED39F5FA-F967-4114-A912-21B11B89C49D}" type="presOf" srcId="{3C3258CE-671D-4B96-B9AD-6DFF63220980}" destId="{749364ED-9100-4E9F-B034-322D975E6273}" srcOrd="1" destOrd="0" presId="urn:microsoft.com/office/officeart/2005/8/layout/orgChart1"/>
    <dgm:cxn modelId="{65843FFB-4109-49E3-895E-A33D740A0A74}" type="presOf" srcId="{FFA41D10-2AB9-41C5-8DC6-E3109E7934F9}" destId="{ABE1DFD6-2422-4AF3-9C47-07D4FE72A99E}" srcOrd="0" destOrd="0" presId="urn:microsoft.com/office/officeart/2005/8/layout/orgChart1"/>
    <dgm:cxn modelId="{6597AF28-D13E-4986-B201-65C45AE1EC6F}" type="presParOf" srcId="{D7FE78EB-E11B-47E1-AFA2-D217EFC36C57}" destId="{0C93FC9E-81E7-41DE-A9E7-99C413932D6E}" srcOrd="0" destOrd="0" presId="urn:microsoft.com/office/officeart/2005/8/layout/orgChart1"/>
    <dgm:cxn modelId="{A9725245-F7B5-4900-8D86-D497D6C1D515}" type="presParOf" srcId="{0C93FC9E-81E7-41DE-A9E7-99C413932D6E}" destId="{EB681A89-1901-4DD3-9CA2-309E915ACF12}" srcOrd="0" destOrd="0" presId="urn:microsoft.com/office/officeart/2005/8/layout/orgChart1"/>
    <dgm:cxn modelId="{4B170B2C-6A37-4D36-98F3-CFDF9F9F6ED1}" type="presParOf" srcId="{EB681A89-1901-4DD3-9CA2-309E915ACF12}" destId="{75EC3749-4E71-429B-A617-9B365D3A14B6}" srcOrd="0" destOrd="0" presId="urn:microsoft.com/office/officeart/2005/8/layout/orgChart1"/>
    <dgm:cxn modelId="{19E7993B-CD1B-4BBA-B17E-9A62907DCA21}" type="presParOf" srcId="{EB681A89-1901-4DD3-9CA2-309E915ACF12}" destId="{D3D66C27-5C31-4B3A-9578-B78E3A200A78}" srcOrd="1" destOrd="0" presId="urn:microsoft.com/office/officeart/2005/8/layout/orgChart1"/>
    <dgm:cxn modelId="{25BA1282-8A9E-4882-BCE6-79F21709839F}" type="presParOf" srcId="{0C93FC9E-81E7-41DE-A9E7-99C413932D6E}" destId="{8E4265CC-88DF-4137-8983-5BEAABD6F682}" srcOrd="1" destOrd="0" presId="urn:microsoft.com/office/officeart/2005/8/layout/orgChart1"/>
    <dgm:cxn modelId="{9FF53895-5E0B-4F04-895B-921B582F7C51}" type="presParOf" srcId="{8E4265CC-88DF-4137-8983-5BEAABD6F682}" destId="{225837FA-82E4-45C2-A442-1F4DFB726DF0}" srcOrd="0" destOrd="0" presId="urn:microsoft.com/office/officeart/2005/8/layout/orgChart1"/>
    <dgm:cxn modelId="{983D8890-B05B-47B8-A4FD-178395E922E5}" type="presParOf" srcId="{8E4265CC-88DF-4137-8983-5BEAABD6F682}" destId="{B6E90FF0-4851-463F-ABDB-56062467618F}" srcOrd="1" destOrd="0" presId="urn:microsoft.com/office/officeart/2005/8/layout/orgChart1"/>
    <dgm:cxn modelId="{72D79688-5B7B-4986-9540-E4F791CCDB65}" type="presParOf" srcId="{B6E90FF0-4851-463F-ABDB-56062467618F}" destId="{D5CF1A55-5A1D-4F0E-A33E-A12F61E00F68}" srcOrd="0" destOrd="0" presId="urn:microsoft.com/office/officeart/2005/8/layout/orgChart1"/>
    <dgm:cxn modelId="{6D12EB1F-BB38-40A4-AB4E-ABD3F128F6E3}" type="presParOf" srcId="{D5CF1A55-5A1D-4F0E-A33E-A12F61E00F68}" destId="{E033F5AE-ADCA-40ED-888C-85B81CB3164E}" srcOrd="0" destOrd="0" presId="urn:microsoft.com/office/officeart/2005/8/layout/orgChart1"/>
    <dgm:cxn modelId="{2EB6D12E-431F-40D1-ADD5-F786EB55379A}" type="presParOf" srcId="{D5CF1A55-5A1D-4F0E-A33E-A12F61E00F68}" destId="{8265EDA5-3DA6-4C67-B458-8DD386F6EBF6}" srcOrd="1" destOrd="0" presId="urn:microsoft.com/office/officeart/2005/8/layout/orgChart1"/>
    <dgm:cxn modelId="{465CEE55-8564-47FD-A5E3-2DF9B1B5776A}" type="presParOf" srcId="{B6E90FF0-4851-463F-ABDB-56062467618F}" destId="{68529D01-3CF9-4A0E-AC57-132F7DB1C735}" srcOrd="1" destOrd="0" presId="urn:microsoft.com/office/officeart/2005/8/layout/orgChart1"/>
    <dgm:cxn modelId="{80A70C6B-2434-409F-8E22-96D27E8B1E7E}" type="presParOf" srcId="{68529D01-3CF9-4A0E-AC57-132F7DB1C735}" destId="{3DA97694-A6DB-4676-B90F-7EF380BCCB4D}" srcOrd="0" destOrd="0" presId="urn:microsoft.com/office/officeart/2005/8/layout/orgChart1"/>
    <dgm:cxn modelId="{0223016A-1C48-4FF0-AC2B-25044FFCD5DF}" type="presParOf" srcId="{68529D01-3CF9-4A0E-AC57-132F7DB1C735}" destId="{0A19E8B3-998A-4F10-971B-25B4069DC743}" srcOrd="1" destOrd="0" presId="urn:microsoft.com/office/officeart/2005/8/layout/orgChart1"/>
    <dgm:cxn modelId="{1840EF67-C2DC-482D-8499-3422843E0920}" type="presParOf" srcId="{0A19E8B3-998A-4F10-971B-25B4069DC743}" destId="{3A6E5CD3-6A2F-46F1-B84D-0CC440729FBE}" srcOrd="0" destOrd="0" presId="urn:microsoft.com/office/officeart/2005/8/layout/orgChart1"/>
    <dgm:cxn modelId="{5113787D-6D19-455C-AE6F-E65C7797EA4B}" type="presParOf" srcId="{3A6E5CD3-6A2F-46F1-B84D-0CC440729FBE}" destId="{13C71813-BD89-4F77-BEEB-2160D476EC2F}" srcOrd="0" destOrd="0" presId="urn:microsoft.com/office/officeart/2005/8/layout/orgChart1"/>
    <dgm:cxn modelId="{B572B036-B5A7-4E1F-B8E3-38FFC4CADFB4}" type="presParOf" srcId="{3A6E5CD3-6A2F-46F1-B84D-0CC440729FBE}" destId="{694D061D-71D3-4743-AF2C-9C8DDD41B0A6}" srcOrd="1" destOrd="0" presId="urn:microsoft.com/office/officeart/2005/8/layout/orgChart1"/>
    <dgm:cxn modelId="{E5C09313-3DD7-4E5B-AD74-DCED2F52DAAE}" type="presParOf" srcId="{0A19E8B3-998A-4F10-971B-25B4069DC743}" destId="{00A86D6A-FE98-40EE-9BD1-AAF5DB34D230}" srcOrd="1" destOrd="0" presId="urn:microsoft.com/office/officeart/2005/8/layout/orgChart1"/>
    <dgm:cxn modelId="{227621BF-2F8E-4C30-8403-F071C87096BE}" type="presParOf" srcId="{00A86D6A-FE98-40EE-9BD1-AAF5DB34D230}" destId="{11FDCBAF-4689-4559-A11A-8A7F4A1421A4}" srcOrd="0" destOrd="0" presId="urn:microsoft.com/office/officeart/2005/8/layout/orgChart1"/>
    <dgm:cxn modelId="{5C740CEB-48D0-4008-BF37-3FB84C73FBBA}" type="presParOf" srcId="{00A86D6A-FE98-40EE-9BD1-AAF5DB34D230}" destId="{27978A16-E9E8-4DE4-A294-BE02166B4FD9}" srcOrd="1" destOrd="0" presId="urn:microsoft.com/office/officeart/2005/8/layout/orgChart1"/>
    <dgm:cxn modelId="{552C2468-EA8E-4533-BB1C-D7765576ACDC}" type="presParOf" srcId="{27978A16-E9E8-4DE4-A294-BE02166B4FD9}" destId="{4D597E6C-AD85-4AC1-95AD-040CBB09DF38}" srcOrd="0" destOrd="0" presId="urn:microsoft.com/office/officeart/2005/8/layout/orgChart1"/>
    <dgm:cxn modelId="{2D0EB6AC-F2DE-4CE5-A529-40C66233E547}" type="presParOf" srcId="{4D597E6C-AD85-4AC1-95AD-040CBB09DF38}" destId="{D6D31BD0-9254-4C8A-BA64-2AFBCD4FE06E}" srcOrd="0" destOrd="0" presId="urn:microsoft.com/office/officeart/2005/8/layout/orgChart1"/>
    <dgm:cxn modelId="{FE2956BF-16E3-4B1F-A32D-A3E2F827B969}" type="presParOf" srcId="{4D597E6C-AD85-4AC1-95AD-040CBB09DF38}" destId="{AA7FD283-7052-4B22-A928-1F2FDEA56C84}" srcOrd="1" destOrd="0" presId="urn:microsoft.com/office/officeart/2005/8/layout/orgChart1"/>
    <dgm:cxn modelId="{8D45A839-BDE7-4391-954D-E2C061399FC2}" type="presParOf" srcId="{27978A16-E9E8-4DE4-A294-BE02166B4FD9}" destId="{AE06F862-F5AF-4344-8F34-B5CC47104BBD}" srcOrd="1" destOrd="0" presId="urn:microsoft.com/office/officeart/2005/8/layout/orgChart1"/>
    <dgm:cxn modelId="{2DB42E7E-0E71-44CC-A4E2-E46FB5EE0B86}" type="presParOf" srcId="{27978A16-E9E8-4DE4-A294-BE02166B4FD9}" destId="{A1CE9BE8-DF5D-497A-A1AB-CE89F4FBA76C}" srcOrd="2" destOrd="0" presId="urn:microsoft.com/office/officeart/2005/8/layout/orgChart1"/>
    <dgm:cxn modelId="{71C55C44-FF6E-4086-8B2C-B25044EAF897}" type="presParOf" srcId="{0A19E8B3-998A-4F10-971B-25B4069DC743}" destId="{862BE12D-0E31-47BF-A3EE-A11DEEDDE306}" srcOrd="2" destOrd="0" presId="urn:microsoft.com/office/officeart/2005/8/layout/orgChart1"/>
    <dgm:cxn modelId="{56D6E4C7-9DBB-4ABB-9187-D58B6851B421}" type="presParOf" srcId="{68529D01-3CF9-4A0E-AC57-132F7DB1C735}" destId="{4FF73082-D7DF-4BA9-A360-04A98BEF0520}" srcOrd="2" destOrd="0" presId="urn:microsoft.com/office/officeart/2005/8/layout/orgChart1"/>
    <dgm:cxn modelId="{A07D50FD-76AB-46A2-85CA-336EA974F03D}" type="presParOf" srcId="{68529D01-3CF9-4A0E-AC57-132F7DB1C735}" destId="{2778661B-F457-4E45-91C3-4CF34C6844B3}" srcOrd="3" destOrd="0" presId="urn:microsoft.com/office/officeart/2005/8/layout/orgChart1"/>
    <dgm:cxn modelId="{A0EA3542-BC8B-4B05-9513-629206A7A1EF}" type="presParOf" srcId="{2778661B-F457-4E45-91C3-4CF34C6844B3}" destId="{16CCFEF0-99EB-48EE-9D8B-0156B06BB2AC}" srcOrd="0" destOrd="0" presId="urn:microsoft.com/office/officeart/2005/8/layout/orgChart1"/>
    <dgm:cxn modelId="{B6A0D59F-F919-4305-A22C-1BB3E98B6103}" type="presParOf" srcId="{16CCFEF0-99EB-48EE-9D8B-0156B06BB2AC}" destId="{E1D0ACAC-75E2-44D0-BD63-6BCBE2933133}" srcOrd="0" destOrd="0" presId="urn:microsoft.com/office/officeart/2005/8/layout/orgChart1"/>
    <dgm:cxn modelId="{CC15C1B2-1C84-47A4-9627-5E778D134D00}" type="presParOf" srcId="{16CCFEF0-99EB-48EE-9D8B-0156B06BB2AC}" destId="{93146920-AB58-4527-BDB8-1AE46BE3470A}" srcOrd="1" destOrd="0" presId="urn:microsoft.com/office/officeart/2005/8/layout/orgChart1"/>
    <dgm:cxn modelId="{CB3EF139-A2AA-4469-AA9D-02C6402C51F3}" type="presParOf" srcId="{2778661B-F457-4E45-91C3-4CF34C6844B3}" destId="{16C91897-4F98-4767-869F-7FD8C21404AA}" srcOrd="1" destOrd="0" presId="urn:microsoft.com/office/officeart/2005/8/layout/orgChart1"/>
    <dgm:cxn modelId="{C07CE4DE-980B-4A83-8F46-8DC76127689A}" type="presParOf" srcId="{2778661B-F457-4E45-91C3-4CF34C6844B3}" destId="{109B2968-A391-4AD1-BAA3-7EC904C716AC}" srcOrd="2" destOrd="0" presId="urn:microsoft.com/office/officeart/2005/8/layout/orgChart1"/>
    <dgm:cxn modelId="{A5EA6852-49A3-4305-BCA2-3F774CDE8726}" type="presParOf" srcId="{B6E90FF0-4851-463F-ABDB-56062467618F}" destId="{9885EA7B-AB26-47DE-8722-713D302525EE}" srcOrd="2" destOrd="0" presId="urn:microsoft.com/office/officeart/2005/8/layout/orgChart1"/>
    <dgm:cxn modelId="{8FE011B1-057D-48E8-AF54-C1F74B442F1E}" type="presParOf" srcId="{8E4265CC-88DF-4137-8983-5BEAABD6F682}" destId="{710913BE-A890-49FD-B7D2-62FD00C3DE14}" srcOrd="2" destOrd="0" presId="urn:microsoft.com/office/officeart/2005/8/layout/orgChart1"/>
    <dgm:cxn modelId="{BFBE4BA0-373D-4495-A7BB-DFEB9AFB10B5}" type="presParOf" srcId="{8E4265CC-88DF-4137-8983-5BEAABD6F682}" destId="{D52F8E30-0856-41D5-8CFF-6374D0709BD0}" srcOrd="3" destOrd="0" presId="urn:microsoft.com/office/officeart/2005/8/layout/orgChart1"/>
    <dgm:cxn modelId="{81D62493-F2C3-444D-94BB-DB9DAF709CAB}" type="presParOf" srcId="{D52F8E30-0856-41D5-8CFF-6374D0709BD0}" destId="{4BD28B11-24CA-4761-BB42-29DCC0CDAF51}" srcOrd="0" destOrd="0" presId="urn:microsoft.com/office/officeart/2005/8/layout/orgChart1"/>
    <dgm:cxn modelId="{422A73E2-3890-4C3F-ADA8-8B44722D2CED}" type="presParOf" srcId="{4BD28B11-24CA-4761-BB42-29DCC0CDAF51}" destId="{9FC70A7D-11D2-43FD-A1C2-657D3BC46AE8}" srcOrd="0" destOrd="0" presId="urn:microsoft.com/office/officeart/2005/8/layout/orgChart1"/>
    <dgm:cxn modelId="{C45E292F-6254-4B97-97A4-9C4AE7C55CFF}" type="presParOf" srcId="{4BD28B11-24CA-4761-BB42-29DCC0CDAF51}" destId="{38F0BA7E-E328-4F61-A152-DF3B835847DD}" srcOrd="1" destOrd="0" presId="urn:microsoft.com/office/officeart/2005/8/layout/orgChart1"/>
    <dgm:cxn modelId="{A5E0601D-BFAC-48BB-A424-7A91A28C309A}" type="presParOf" srcId="{D52F8E30-0856-41D5-8CFF-6374D0709BD0}" destId="{E2FFF8B6-1315-4820-9D93-FF8301AE971B}" srcOrd="1" destOrd="0" presId="urn:microsoft.com/office/officeart/2005/8/layout/orgChart1"/>
    <dgm:cxn modelId="{9678C904-0EB3-4D85-92A5-AB02D848CAB8}" type="presParOf" srcId="{E2FFF8B6-1315-4820-9D93-FF8301AE971B}" destId="{6B511D55-4CDE-4FBD-9B78-B87062E087B0}" srcOrd="0" destOrd="0" presId="urn:microsoft.com/office/officeart/2005/8/layout/orgChart1"/>
    <dgm:cxn modelId="{13D28E3F-9A5E-4B40-B4E0-D9E8E33EFE47}" type="presParOf" srcId="{E2FFF8B6-1315-4820-9D93-FF8301AE971B}" destId="{4E89967E-E79D-4DC1-A33F-23273F76E703}" srcOrd="1" destOrd="0" presId="urn:microsoft.com/office/officeart/2005/8/layout/orgChart1"/>
    <dgm:cxn modelId="{0AD1F446-625B-4D11-AEFB-DACB2A62F3DF}" type="presParOf" srcId="{4E89967E-E79D-4DC1-A33F-23273F76E703}" destId="{EE607781-1FA9-4A96-8BC6-322E217A511C}" srcOrd="0" destOrd="0" presId="urn:microsoft.com/office/officeart/2005/8/layout/orgChart1"/>
    <dgm:cxn modelId="{74D228B3-1864-463D-887A-12145F3F36BC}" type="presParOf" srcId="{EE607781-1FA9-4A96-8BC6-322E217A511C}" destId="{D9E22881-B293-4758-9125-818A8312D0C2}" srcOrd="0" destOrd="0" presId="urn:microsoft.com/office/officeart/2005/8/layout/orgChart1"/>
    <dgm:cxn modelId="{54971229-DCD8-4D39-A41F-C48AC270BCD1}" type="presParOf" srcId="{EE607781-1FA9-4A96-8BC6-322E217A511C}" destId="{4E4762CD-86C3-4500-8B7A-14B72F8CD166}" srcOrd="1" destOrd="0" presId="urn:microsoft.com/office/officeart/2005/8/layout/orgChart1"/>
    <dgm:cxn modelId="{9DA3C024-B455-4E14-BE72-6DE7637C0790}" type="presParOf" srcId="{4E89967E-E79D-4DC1-A33F-23273F76E703}" destId="{C1341E98-85C4-4F1E-8F0E-510C2415A6C4}" srcOrd="1" destOrd="0" presId="urn:microsoft.com/office/officeart/2005/8/layout/orgChart1"/>
    <dgm:cxn modelId="{FB89AE5B-51A0-4D73-914B-10090E900752}" type="presParOf" srcId="{C1341E98-85C4-4F1E-8F0E-510C2415A6C4}" destId="{35AB3599-A885-4DFC-9CEE-CA43101FC617}" srcOrd="0" destOrd="0" presId="urn:microsoft.com/office/officeart/2005/8/layout/orgChart1"/>
    <dgm:cxn modelId="{971A34F9-64FC-4803-A481-CA0B12D1E54E}" type="presParOf" srcId="{C1341E98-85C4-4F1E-8F0E-510C2415A6C4}" destId="{4809A6CF-98C7-46ED-A89D-BEE151A2F7D3}" srcOrd="1" destOrd="0" presId="urn:microsoft.com/office/officeart/2005/8/layout/orgChart1"/>
    <dgm:cxn modelId="{D2EDF45E-2634-4F5D-AFF1-8BB8576C3119}" type="presParOf" srcId="{4809A6CF-98C7-46ED-A89D-BEE151A2F7D3}" destId="{3B746CB5-7FCC-47E1-ACB4-86715E3B81C9}" srcOrd="0" destOrd="0" presId="urn:microsoft.com/office/officeart/2005/8/layout/orgChart1"/>
    <dgm:cxn modelId="{842A239C-A358-43CA-B7C7-90E4E609B569}" type="presParOf" srcId="{3B746CB5-7FCC-47E1-ACB4-86715E3B81C9}" destId="{DA428A16-3BF4-45E0-9E7E-1070F53FDD49}" srcOrd="0" destOrd="0" presId="urn:microsoft.com/office/officeart/2005/8/layout/orgChart1"/>
    <dgm:cxn modelId="{3074F2E2-9F59-47EE-8229-CDB48318B5E0}" type="presParOf" srcId="{3B746CB5-7FCC-47E1-ACB4-86715E3B81C9}" destId="{EE4B0B16-B2FA-41B0-A405-039296C39157}" srcOrd="1" destOrd="0" presId="urn:microsoft.com/office/officeart/2005/8/layout/orgChart1"/>
    <dgm:cxn modelId="{A74D3A64-AB99-49FA-A772-7E3F4AD54A1B}" type="presParOf" srcId="{4809A6CF-98C7-46ED-A89D-BEE151A2F7D3}" destId="{4325412A-2479-4CEB-B82D-E7B48FA0B7E3}" srcOrd="1" destOrd="0" presId="urn:microsoft.com/office/officeart/2005/8/layout/orgChart1"/>
    <dgm:cxn modelId="{A504E41B-54A5-4D11-8947-F0CBFD98D2AC}" type="presParOf" srcId="{4809A6CF-98C7-46ED-A89D-BEE151A2F7D3}" destId="{887B192A-38B5-4BDE-9808-57568193DDCD}" srcOrd="2" destOrd="0" presId="urn:microsoft.com/office/officeart/2005/8/layout/orgChart1"/>
    <dgm:cxn modelId="{8DB26677-FE79-4B30-BDB2-AAF7AB1B1D41}" type="presParOf" srcId="{4E89967E-E79D-4DC1-A33F-23273F76E703}" destId="{91A21E9A-40A7-4A6D-AC1D-9E4811DC3A7B}" srcOrd="2" destOrd="0" presId="urn:microsoft.com/office/officeart/2005/8/layout/orgChart1"/>
    <dgm:cxn modelId="{9242D198-D02C-4D1D-AEFF-5EA91B985754}" type="presParOf" srcId="{E2FFF8B6-1315-4820-9D93-FF8301AE971B}" destId="{774B0F17-BA9D-441D-B0D7-1FE9F763396E}" srcOrd="2" destOrd="0" presId="urn:microsoft.com/office/officeart/2005/8/layout/orgChart1"/>
    <dgm:cxn modelId="{9D299C02-E871-4B7D-982C-0284D6AB2B84}" type="presParOf" srcId="{E2FFF8B6-1315-4820-9D93-FF8301AE971B}" destId="{071F654B-4B91-4B4B-9C98-2E1CBA49BF37}" srcOrd="3" destOrd="0" presId="urn:microsoft.com/office/officeart/2005/8/layout/orgChart1"/>
    <dgm:cxn modelId="{4808BD39-583A-486D-9DE4-2C68FB6B5FF8}" type="presParOf" srcId="{071F654B-4B91-4B4B-9C98-2E1CBA49BF37}" destId="{C78B0208-0F2E-4102-A096-F0F3ACE1C080}" srcOrd="0" destOrd="0" presId="urn:microsoft.com/office/officeart/2005/8/layout/orgChart1"/>
    <dgm:cxn modelId="{BD956A91-5006-4C4C-A385-335AC8313A10}" type="presParOf" srcId="{C78B0208-0F2E-4102-A096-F0F3ACE1C080}" destId="{1571CC9E-4805-4AB2-B184-E648F525E7E5}" srcOrd="0" destOrd="0" presId="urn:microsoft.com/office/officeart/2005/8/layout/orgChart1"/>
    <dgm:cxn modelId="{2064C336-0767-4E99-A3D5-31DC3227C9A2}" type="presParOf" srcId="{C78B0208-0F2E-4102-A096-F0F3ACE1C080}" destId="{DE8142D8-D8AE-4042-95F8-46DEA7A9B56E}" srcOrd="1" destOrd="0" presId="urn:microsoft.com/office/officeart/2005/8/layout/orgChart1"/>
    <dgm:cxn modelId="{6646C696-C884-4084-9733-FE82FC5555BB}" type="presParOf" srcId="{071F654B-4B91-4B4B-9C98-2E1CBA49BF37}" destId="{53D7FB71-047D-46E0-B9AD-B5A8C03F817C}" srcOrd="1" destOrd="0" presId="urn:microsoft.com/office/officeart/2005/8/layout/orgChart1"/>
    <dgm:cxn modelId="{7B166C86-F171-40D8-AE3C-A7B968355BEE}" type="presParOf" srcId="{53D7FB71-047D-46E0-B9AD-B5A8C03F817C}" destId="{177B5A4D-6D63-4347-A4D5-24470BE14EE0}" srcOrd="0" destOrd="0" presId="urn:microsoft.com/office/officeart/2005/8/layout/orgChart1"/>
    <dgm:cxn modelId="{3E477F21-83DE-4617-8922-EA52CC0108E1}" type="presParOf" srcId="{53D7FB71-047D-46E0-B9AD-B5A8C03F817C}" destId="{C46AA216-05A8-480D-8C66-B87D04A0E777}" srcOrd="1" destOrd="0" presId="urn:microsoft.com/office/officeart/2005/8/layout/orgChart1"/>
    <dgm:cxn modelId="{C4AA08B2-DE09-4D57-8D0A-E2FC9580A34C}" type="presParOf" srcId="{C46AA216-05A8-480D-8C66-B87D04A0E777}" destId="{F46EC2D9-E144-49EB-A96D-0630D5BFAABA}" srcOrd="0" destOrd="0" presId="urn:microsoft.com/office/officeart/2005/8/layout/orgChart1"/>
    <dgm:cxn modelId="{8501C524-17E4-4B57-9C92-8B44F1D9BFF4}" type="presParOf" srcId="{F46EC2D9-E144-49EB-A96D-0630D5BFAABA}" destId="{53E19C74-CDC3-4B4E-8A1C-D7A586855E94}" srcOrd="0" destOrd="0" presId="urn:microsoft.com/office/officeart/2005/8/layout/orgChart1"/>
    <dgm:cxn modelId="{893C7E12-7E1F-42F1-A422-D29AFC7F3016}" type="presParOf" srcId="{F46EC2D9-E144-49EB-A96D-0630D5BFAABA}" destId="{46ABACD3-0650-4A7C-89A9-46207312A83A}" srcOrd="1" destOrd="0" presId="urn:microsoft.com/office/officeart/2005/8/layout/orgChart1"/>
    <dgm:cxn modelId="{0113D2AA-6F1C-4748-B89D-2E6D0D94FACD}" type="presParOf" srcId="{C46AA216-05A8-480D-8C66-B87D04A0E777}" destId="{75CE5857-159F-427A-A429-33ADF4E4C9A0}" srcOrd="1" destOrd="0" presId="urn:microsoft.com/office/officeart/2005/8/layout/orgChart1"/>
    <dgm:cxn modelId="{881B0ACA-DCF9-4E4A-917E-87FE07E7E4F8}" type="presParOf" srcId="{C46AA216-05A8-480D-8C66-B87D04A0E777}" destId="{844F240A-7FA8-4AC4-9DCE-A1C5D493DC66}" srcOrd="2" destOrd="0" presId="urn:microsoft.com/office/officeart/2005/8/layout/orgChart1"/>
    <dgm:cxn modelId="{91D7FF2F-97C5-458E-94CC-30E04504E42B}" type="presParOf" srcId="{53D7FB71-047D-46E0-B9AD-B5A8C03F817C}" destId="{671527B4-DA74-44A8-B071-992659CD0576}" srcOrd="2" destOrd="0" presId="urn:microsoft.com/office/officeart/2005/8/layout/orgChart1"/>
    <dgm:cxn modelId="{6900402C-8287-46C2-B355-33D4D3DB9E69}" type="presParOf" srcId="{53D7FB71-047D-46E0-B9AD-B5A8C03F817C}" destId="{EBE53FF5-EE6D-4E8F-8257-0AEAA6914706}" srcOrd="3" destOrd="0" presId="urn:microsoft.com/office/officeart/2005/8/layout/orgChart1"/>
    <dgm:cxn modelId="{1CDD6060-F090-4274-92A9-A9D91C5DE297}" type="presParOf" srcId="{EBE53FF5-EE6D-4E8F-8257-0AEAA6914706}" destId="{4EB3D8A1-03D4-4078-A8E2-1485656EABFE}" srcOrd="0" destOrd="0" presId="urn:microsoft.com/office/officeart/2005/8/layout/orgChart1"/>
    <dgm:cxn modelId="{5A2206AA-EB38-4093-9BDD-CBAB75246E05}" type="presParOf" srcId="{4EB3D8A1-03D4-4078-A8E2-1485656EABFE}" destId="{3E81FCA6-0359-46E8-B594-632B30DC657F}" srcOrd="0" destOrd="0" presId="urn:microsoft.com/office/officeart/2005/8/layout/orgChart1"/>
    <dgm:cxn modelId="{2967EDD8-FF05-4246-AA28-FBBE9AE27E20}" type="presParOf" srcId="{4EB3D8A1-03D4-4078-A8E2-1485656EABFE}" destId="{1D405A17-85B1-4BC7-90DC-FADF0187A97B}" srcOrd="1" destOrd="0" presId="urn:microsoft.com/office/officeart/2005/8/layout/orgChart1"/>
    <dgm:cxn modelId="{B24CFC4E-CC2A-4798-A295-D7C7562A9D90}" type="presParOf" srcId="{EBE53FF5-EE6D-4E8F-8257-0AEAA6914706}" destId="{71AD5F91-A215-4467-B77F-843359725A38}" srcOrd="1" destOrd="0" presId="urn:microsoft.com/office/officeart/2005/8/layout/orgChart1"/>
    <dgm:cxn modelId="{8D5387FD-F82C-47D5-A2FF-79CBD374AD08}" type="presParOf" srcId="{EBE53FF5-EE6D-4E8F-8257-0AEAA6914706}" destId="{2CDE4525-833C-4408-961C-849816353682}" srcOrd="2" destOrd="0" presId="urn:microsoft.com/office/officeart/2005/8/layout/orgChart1"/>
    <dgm:cxn modelId="{52B28398-95BE-4057-9B3F-47C64C21B0F0}" type="presParOf" srcId="{53D7FB71-047D-46E0-B9AD-B5A8C03F817C}" destId="{A8CAD17F-56DB-404F-B9CD-2D404B55CAE3}" srcOrd="4" destOrd="0" presId="urn:microsoft.com/office/officeart/2005/8/layout/orgChart1"/>
    <dgm:cxn modelId="{6962D59D-5D8B-4CEE-BF7C-B01CE9283C2E}" type="presParOf" srcId="{53D7FB71-047D-46E0-B9AD-B5A8C03F817C}" destId="{09C055D4-3BCB-41D1-8012-A962A9C79FEB}" srcOrd="5" destOrd="0" presId="urn:microsoft.com/office/officeart/2005/8/layout/orgChart1"/>
    <dgm:cxn modelId="{81A0DFD4-1885-4C79-8D5B-2C4F3AB39529}" type="presParOf" srcId="{09C055D4-3BCB-41D1-8012-A962A9C79FEB}" destId="{3F7D254B-D3A1-4C75-B0ED-58F74885E095}" srcOrd="0" destOrd="0" presId="urn:microsoft.com/office/officeart/2005/8/layout/orgChart1"/>
    <dgm:cxn modelId="{79E95DCD-F19C-47B6-B30E-4456790EEFB5}" type="presParOf" srcId="{3F7D254B-D3A1-4C75-B0ED-58F74885E095}" destId="{E396F38F-7D48-421D-ADAE-046AB35E33FD}" srcOrd="0" destOrd="0" presId="urn:microsoft.com/office/officeart/2005/8/layout/orgChart1"/>
    <dgm:cxn modelId="{05587472-AEB2-4E52-8635-CA9058D538AB}" type="presParOf" srcId="{3F7D254B-D3A1-4C75-B0ED-58F74885E095}" destId="{19296C32-E52E-4F34-82AE-361211066242}" srcOrd="1" destOrd="0" presId="urn:microsoft.com/office/officeart/2005/8/layout/orgChart1"/>
    <dgm:cxn modelId="{D6F6D3AA-3B4F-41E5-A5DE-EEC3BCD58C7F}" type="presParOf" srcId="{09C055D4-3BCB-41D1-8012-A962A9C79FEB}" destId="{E9305D31-0ADB-43DA-BF66-6D9048D966E5}" srcOrd="1" destOrd="0" presId="urn:microsoft.com/office/officeart/2005/8/layout/orgChart1"/>
    <dgm:cxn modelId="{27939B69-C805-4B85-9392-C969C2A8E96B}" type="presParOf" srcId="{E9305D31-0ADB-43DA-BF66-6D9048D966E5}" destId="{F1059E13-2130-4887-8DBA-B024B45D45C3}" srcOrd="0" destOrd="0" presId="urn:microsoft.com/office/officeart/2005/8/layout/orgChart1"/>
    <dgm:cxn modelId="{1CDE7765-9465-43F3-8EF1-9B5E9D2D8201}" type="presParOf" srcId="{E9305D31-0ADB-43DA-BF66-6D9048D966E5}" destId="{03CD9932-CCB1-4A14-A807-9F23BD5B874D}" srcOrd="1" destOrd="0" presId="urn:microsoft.com/office/officeart/2005/8/layout/orgChart1"/>
    <dgm:cxn modelId="{8ED8D1D9-1F85-4B6D-A225-DB98A4C4EF68}" type="presParOf" srcId="{03CD9932-CCB1-4A14-A807-9F23BD5B874D}" destId="{08DCDE49-8CDB-4D0E-994D-1D37CB359744}" srcOrd="0" destOrd="0" presId="urn:microsoft.com/office/officeart/2005/8/layout/orgChart1"/>
    <dgm:cxn modelId="{E2FBF934-EBD2-455F-897F-B52464A365B5}" type="presParOf" srcId="{08DCDE49-8CDB-4D0E-994D-1D37CB359744}" destId="{2C7A6FBC-03F2-4937-9FBB-8C4D2F8F7BDC}" srcOrd="0" destOrd="0" presId="urn:microsoft.com/office/officeart/2005/8/layout/orgChart1"/>
    <dgm:cxn modelId="{14F56374-2741-4AAF-9FD1-310EB8ACF85D}" type="presParOf" srcId="{08DCDE49-8CDB-4D0E-994D-1D37CB359744}" destId="{9017B608-98A5-46B0-B826-9B4177752E7B}" srcOrd="1" destOrd="0" presId="urn:microsoft.com/office/officeart/2005/8/layout/orgChart1"/>
    <dgm:cxn modelId="{0061EF28-32D2-431E-B06F-FA301268451A}" type="presParOf" srcId="{03CD9932-CCB1-4A14-A807-9F23BD5B874D}" destId="{988446CE-9E9C-4441-AACF-F9B1F075595C}" srcOrd="1" destOrd="0" presId="urn:microsoft.com/office/officeart/2005/8/layout/orgChart1"/>
    <dgm:cxn modelId="{B223C895-D45B-405F-AF50-1E683C1ECF02}" type="presParOf" srcId="{03CD9932-CCB1-4A14-A807-9F23BD5B874D}" destId="{F7111012-0264-4472-9A39-5EAA709BF7C5}" srcOrd="2" destOrd="0" presId="urn:microsoft.com/office/officeart/2005/8/layout/orgChart1"/>
    <dgm:cxn modelId="{6D54B39F-9BDB-4DC7-AD87-4AE10A0EE169}" type="presParOf" srcId="{09C055D4-3BCB-41D1-8012-A962A9C79FEB}" destId="{DDD1EC6B-BF67-4A18-BDF9-4D619E5D6B66}" srcOrd="2" destOrd="0" presId="urn:microsoft.com/office/officeart/2005/8/layout/orgChart1"/>
    <dgm:cxn modelId="{79BBE4AD-F66D-4D1D-96E3-8567BD5C64E0}" type="presParOf" srcId="{071F654B-4B91-4B4B-9C98-2E1CBA49BF37}" destId="{401F69F8-B5F9-465D-A3AE-29BFECACF0D6}" srcOrd="2" destOrd="0" presId="urn:microsoft.com/office/officeart/2005/8/layout/orgChart1"/>
    <dgm:cxn modelId="{981D24E5-E54A-4EE5-8CA9-A694E5945EFF}" type="presParOf" srcId="{E2FFF8B6-1315-4820-9D93-FF8301AE971B}" destId="{62534BEE-D118-487D-8DEE-D39E240F3EBF}" srcOrd="4" destOrd="0" presId="urn:microsoft.com/office/officeart/2005/8/layout/orgChart1"/>
    <dgm:cxn modelId="{2E7144CB-249B-41A7-B563-BF4385F7AE6F}" type="presParOf" srcId="{E2FFF8B6-1315-4820-9D93-FF8301AE971B}" destId="{0FE1C73B-4EB2-4038-BB2E-AF03AAD6DAF8}" srcOrd="5" destOrd="0" presId="urn:microsoft.com/office/officeart/2005/8/layout/orgChart1"/>
    <dgm:cxn modelId="{CFE7DD32-9FA5-420A-BE5E-6A04536F29AF}" type="presParOf" srcId="{0FE1C73B-4EB2-4038-BB2E-AF03AAD6DAF8}" destId="{EA8B34FA-0CB5-464B-BBFA-BD17824F00EB}" srcOrd="0" destOrd="0" presId="urn:microsoft.com/office/officeart/2005/8/layout/orgChart1"/>
    <dgm:cxn modelId="{76309534-5774-4C23-AE59-9DC0C87F2188}" type="presParOf" srcId="{EA8B34FA-0CB5-464B-BBFA-BD17824F00EB}" destId="{D0145FE7-6BE8-48A4-A034-8228EBF5B9E3}" srcOrd="0" destOrd="0" presId="urn:microsoft.com/office/officeart/2005/8/layout/orgChart1"/>
    <dgm:cxn modelId="{ACD3A0EC-D42C-4F2B-9DD8-876C08E6B51C}" type="presParOf" srcId="{EA8B34FA-0CB5-464B-BBFA-BD17824F00EB}" destId="{A320706E-5B57-496C-AE94-0ACD5C9D889A}" srcOrd="1" destOrd="0" presId="urn:microsoft.com/office/officeart/2005/8/layout/orgChart1"/>
    <dgm:cxn modelId="{D645D283-D2D6-489A-AB2E-1726EF4DED97}" type="presParOf" srcId="{0FE1C73B-4EB2-4038-BB2E-AF03AAD6DAF8}" destId="{CC6C3033-D40B-4CF3-9A93-FD8580879B59}" srcOrd="1" destOrd="0" presId="urn:microsoft.com/office/officeart/2005/8/layout/orgChart1"/>
    <dgm:cxn modelId="{4FCECC6D-71F1-4465-AA25-780602CD9446}" type="presParOf" srcId="{CC6C3033-D40B-4CF3-9A93-FD8580879B59}" destId="{2FBA9996-49AC-498D-9277-21376733E969}" srcOrd="0" destOrd="0" presId="urn:microsoft.com/office/officeart/2005/8/layout/orgChart1"/>
    <dgm:cxn modelId="{66CC3922-F5CB-4B76-AAA3-2A8E83A9E8A9}" type="presParOf" srcId="{CC6C3033-D40B-4CF3-9A93-FD8580879B59}" destId="{4EACC507-6A38-4C75-B016-9BCB4348F65E}" srcOrd="1" destOrd="0" presId="urn:microsoft.com/office/officeart/2005/8/layout/orgChart1"/>
    <dgm:cxn modelId="{903D8757-F31D-479D-AE69-9BB1463F4B1E}" type="presParOf" srcId="{4EACC507-6A38-4C75-B016-9BCB4348F65E}" destId="{A74C35CF-85CE-45A5-AAF9-9B0B4791CEA0}" srcOrd="0" destOrd="0" presId="urn:microsoft.com/office/officeart/2005/8/layout/orgChart1"/>
    <dgm:cxn modelId="{2DEC5C42-4C5B-4ED6-B63A-FAB05406C5F2}" type="presParOf" srcId="{A74C35CF-85CE-45A5-AAF9-9B0B4791CEA0}" destId="{E44E8950-B677-4543-8107-ADD3D8A6029A}" srcOrd="0" destOrd="0" presId="urn:microsoft.com/office/officeart/2005/8/layout/orgChart1"/>
    <dgm:cxn modelId="{9A7B5845-1F30-480B-8E5C-986B6C2BAC49}" type="presParOf" srcId="{A74C35CF-85CE-45A5-AAF9-9B0B4791CEA0}" destId="{E41599D3-0DC4-4226-AAA7-7B84B85D1DE4}" srcOrd="1" destOrd="0" presId="urn:microsoft.com/office/officeart/2005/8/layout/orgChart1"/>
    <dgm:cxn modelId="{9F445A54-2D4B-47C4-AF32-5FC742A6F42F}" type="presParOf" srcId="{4EACC507-6A38-4C75-B016-9BCB4348F65E}" destId="{542FB6BD-9291-48C6-84D2-BDAE47752B9F}" srcOrd="1" destOrd="0" presId="urn:microsoft.com/office/officeart/2005/8/layout/orgChart1"/>
    <dgm:cxn modelId="{E13D818D-6937-44E6-BFA6-B33664481255}" type="presParOf" srcId="{4EACC507-6A38-4C75-B016-9BCB4348F65E}" destId="{8B6E86EF-2CEB-4B4E-A788-13C4C54884C4}" srcOrd="2" destOrd="0" presId="urn:microsoft.com/office/officeart/2005/8/layout/orgChart1"/>
    <dgm:cxn modelId="{E89B80AA-1C38-4B2E-B20C-E1852FE5B15E}" type="presParOf" srcId="{0FE1C73B-4EB2-4038-BB2E-AF03AAD6DAF8}" destId="{89FA6EAF-029A-4820-84A1-95127E5FA6CD}" srcOrd="2" destOrd="0" presId="urn:microsoft.com/office/officeart/2005/8/layout/orgChart1"/>
    <dgm:cxn modelId="{47B9B242-B6EB-441F-95F2-7A185BAC434F}" type="presParOf" srcId="{D52F8E30-0856-41D5-8CFF-6374D0709BD0}" destId="{49823D94-E758-4A72-9575-E85F7E3EB544}" srcOrd="2" destOrd="0" presId="urn:microsoft.com/office/officeart/2005/8/layout/orgChart1"/>
    <dgm:cxn modelId="{A4EB78A5-9A6D-41C2-9920-723D5725FE70}" type="presParOf" srcId="{8E4265CC-88DF-4137-8983-5BEAABD6F682}" destId="{C648A432-FF1A-42A6-8651-041331CBD3FE}" srcOrd="4" destOrd="0" presId="urn:microsoft.com/office/officeart/2005/8/layout/orgChart1"/>
    <dgm:cxn modelId="{8F6F0D08-D447-4E14-9D38-7DC22E73D8AA}" type="presParOf" srcId="{8E4265CC-88DF-4137-8983-5BEAABD6F682}" destId="{D61546CC-1303-4596-9E7E-19F42AB5F0E7}" srcOrd="5" destOrd="0" presId="urn:microsoft.com/office/officeart/2005/8/layout/orgChart1"/>
    <dgm:cxn modelId="{6C872006-9A3B-4928-8721-E4C32A4BDB08}" type="presParOf" srcId="{D61546CC-1303-4596-9E7E-19F42AB5F0E7}" destId="{7935B57A-C43C-4154-BC0A-EFF570F737B2}" srcOrd="0" destOrd="0" presId="urn:microsoft.com/office/officeart/2005/8/layout/orgChart1"/>
    <dgm:cxn modelId="{F0C82EC0-7988-4D7A-A581-18201C4D5A1E}" type="presParOf" srcId="{7935B57A-C43C-4154-BC0A-EFF570F737B2}" destId="{DBFDDCC8-4878-4299-832C-0DD301280A35}" srcOrd="0" destOrd="0" presId="urn:microsoft.com/office/officeart/2005/8/layout/orgChart1"/>
    <dgm:cxn modelId="{97D62296-10C8-47E2-94F5-CE09FB438C02}" type="presParOf" srcId="{7935B57A-C43C-4154-BC0A-EFF570F737B2}" destId="{749364ED-9100-4E9F-B034-322D975E6273}" srcOrd="1" destOrd="0" presId="urn:microsoft.com/office/officeart/2005/8/layout/orgChart1"/>
    <dgm:cxn modelId="{99747F25-8190-4608-B9CB-4DA6F2837A7F}" type="presParOf" srcId="{D61546CC-1303-4596-9E7E-19F42AB5F0E7}" destId="{9B2DD848-BF17-48C9-8D41-99D412FB4BFC}" srcOrd="1" destOrd="0" presId="urn:microsoft.com/office/officeart/2005/8/layout/orgChart1"/>
    <dgm:cxn modelId="{2A4EC81E-7589-4791-A9CB-7AD6A06067F0}" type="presParOf" srcId="{9B2DD848-BF17-48C9-8D41-99D412FB4BFC}" destId="{A23DBEC1-89C9-4BFB-A2E2-C94151A32F73}" srcOrd="0" destOrd="0" presId="urn:microsoft.com/office/officeart/2005/8/layout/orgChart1"/>
    <dgm:cxn modelId="{094AC3D9-CC7C-4FB2-80D7-A5CF50466910}" type="presParOf" srcId="{9B2DD848-BF17-48C9-8D41-99D412FB4BFC}" destId="{899EC6D5-ECD9-4A3E-9BDF-6F39FC58D18A}" srcOrd="1" destOrd="0" presId="urn:microsoft.com/office/officeart/2005/8/layout/orgChart1"/>
    <dgm:cxn modelId="{B756454C-E5DE-4326-B691-79EF9FBDB910}" type="presParOf" srcId="{899EC6D5-ECD9-4A3E-9BDF-6F39FC58D18A}" destId="{0936BE91-3D69-4EFB-AD32-83F1E6B6979F}" srcOrd="0" destOrd="0" presId="urn:microsoft.com/office/officeart/2005/8/layout/orgChart1"/>
    <dgm:cxn modelId="{9D1AB9E9-4A3A-43BB-A1CD-A28293C11B21}" type="presParOf" srcId="{0936BE91-3D69-4EFB-AD32-83F1E6B6979F}" destId="{43754A51-DD79-4C08-A70A-0FB55F3BAAEE}" srcOrd="0" destOrd="0" presId="urn:microsoft.com/office/officeart/2005/8/layout/orgChart1"/>
    <dgm:cxn modelId="{2C087500-F3DE-4AC3-AE94-6B7FF2177729}" type="presParOf" srcId="{0936BE91-3D69-4EFB-AD32-83F1E6B6979F}" destId="{893D0B9A-4A39-4FD6-B0AC-C7EE20FA98FD}" srcOrd="1" destOrd="0" presId="urn:microsoft.com/office/officeart/2005/8/layout/orgChart1"/>
    <dgm:cxn modelId="{EBE9EC6D-37E0-45CE-9038-A61BA992854B}" type="presParOf" srcId="{899EC6D5-ECD9-4A3E-9BDF-6F39FC58D18A}" destId="{579D97D0-B0CC-4C80-A39D-EEF09BAAD98E}" srcOrd="1" destOrd="0" presId="urn:microsoft.com/office/officeart/2005/8/layout/orgChart1"/>
    <dgm:cxn modelId="{CC481789-BDA1-42EE-9CFA-F941FAB6C784}" type="presParOf" srcId="{579D97D0-B0CC-4C80-A39D-EEF09BAAD98E}" destId="{79CCA086-ABF5-429B-A5A5-E27BB2AD260B}" srcOrd="0" destOrd="0" presId="urn:microsoft.com/office/officeart/2005/8/layout/orgChart1"/>
    <dgm:cxn modelId="{DCF9CBA5-B8D3-44FA-936A-4147D09BA518}" type="presParOf" srcId="{579D97D0-B0CC-4C80-A39D-EEF09BAAD98E}" destId="{B983B9E5-0430-4900-80F7-8552EED81D04}" srcOrd="1" destOrd="0" presId="urn:microsoft.com/office/officeart/2005/8/layout/orgChart1"/>
    <dgm:cxn modelId="{A6BBB641-CF70-4F4D-AFA1-D82FAF60EBA7}" type="presParOf" srcId="{B983B9E5-0430-4900-80F7-8552EED81D04}" destId="{5F4B4A73-4A04-46CC-AFCD-951F1E78C92C}" srcOrd="0" destOrd="0" presId="urn:microsoft.com/office/officeart/2005/8/layout/orgChart1"/>
    <dgm:cxn modelId="{412B3CF3-FD59-4B1A-A2FE-9735CD5A5472}" type="presParOf" srcId="{5F4B4A73-4A04-46CC-AFCD-951F1E78C92C}" destId="{8C23E8EB-AFAC-4C2B-967A-D0728B2BDC7A}" srcOrd="0" destOrd="0" presId="urn:microsoft.com/office/officeart/2005/8/layout/orgChart1"/>
    <dgm:cxn modelId="{EB29D5E8-B278-4F2F-A930-BC4DF8B01FBE}" type="presParOf" srcId="{5F4B4A73-4A04-46CC-AFCD-951F1E78C92C}" destId="{20493BCD-4C66-4DC6-A938-B19076EA61B7}" srcOrd="1" destOrd="0" presId="urn:microsoft.com/office/officeart/2005/8/layout/orgChart1"/>
    <dgm:cxn modelId="{661030B8-8114-4950-AFB3-029462E7E958}" type="presParOf" srcId="{B983B9E5-0430-4900-80F7-8552EED81D04}" destId="{9A1AE964-364C-487F-A663-64402009722D}" srcOrd="1" destOrd="0" presId="urn:microsoft.com/office/officeart/2005/8/layout/orgChart1"/>
    <dgm:cxn modelId="{360F9502-8086-43D7-86D7-A9030EDC918D}" type="presParOf" srcId="{B983B9E5-0430-4900-80F7-8552EED81D04}" destId="{FAA99C54-8DB0-4846-B449-88080CA1F78B}" srcOrd="2" destOrd="0" presId="urn:microsoft.com/office/officeart/2005/8/layout/orgChart1"/>
    <dgm:cxn modelId="{0C50508C-DEA6-4BEA-AAC4-359618624266}" type="presParOf" srcId="{899EC6D5-ECD9-4A3E-9BDF-6F39FC58D18A}" destId="{D0D1577D-C0FD-4CCA-A719-3452CF6B9320}" srcOrd="2" destOrd="0" presId="urn:microsoft.com/office/officeart/2005/8/layout/orgChart1"/>
    <dgm:cxn modelId="{C373CCC5-7D34-499B-AA66-50EBA9A239CE}" type="presParOf" srcId="{9B2DD848-BF17-48C9-8D41-99D412FB4BFC}" destId="{80D7FA0D-3BA2-4BC3-BD4B-879F81B58372}" srcOrd="2" destOrd="0" presId="urn:microsoft.com/office/officeart/2005/8/layout/orgChart1"/>
    <dgm:cxn modelId="{5A7253F7-C514-4A9D-97E9-6FC27AE97BC4}" type="presParOf" srcId="{9B2DD848-BF17-48C9-8D41-99D412FB4BFC}" destId="{ECAF9FF0-70E2-44E1-A4BF-6C32C9503656}" srcOrd="3" destOrd="0" presId="urn:microsoft.com/office/officeart/2005/8/layout/orgChart1"/>
    <dgm:cxn modelId="{47E59137-ACF2-44C3-8002-31392232FA5F}" type="presParOf" srcId="{ECAF9FF0-70E2-44E1-A4BF-6C32C9503656}" destId="{64A57DB5-F15A-48F3-9E1C-853A92E1E34B}" srcOrd="0" destOrd="0" presId="urn:microsoft.com/office/officeart/2005/8/layout/orgChart1"/>
    <dgm:cxn modelId="{FD0B6823-7956-4417-8F71-4FD6CB9255B4}" type="presParOf" srcId="{64A57DB5-F15A-48F3-9E1C-853A92E1E34B}" destId="{6A1897EE-1304-4BB2-93E7-A7A173B2CC71}" srcOrd="0" destOrd="0" presId="urn:microsoft.com/office/officeart/2005/8/layout/orgChart1"/>
    <dgm:cxn modelId="{E578F96D-3136-4C31-A94E-9F322C1EAD40}" type="presParOf" srcId="{64A57DB5-F15A-48F3-9E1C-853A92E1E34B}" destId="{5C1A67F8-1410-4646-9929-B409B9A868DE}" srcOrd="1" destOrd="0" presId="urn:microsoft.com/office/officeart/2005/8/layout/orgChart1"/>
    <dgm:cxn modelId="{9689EEE4-9782-424E-B1E3-2181F6670631}" type="presParOf" srcId="{ECAF9FF0-70E2-44E1-A4BF-6C32C9503656}" destId="{7D9C7F7F-A9D8-4548-B443-AED372BC1F4A}" srcOrd="1" destOrd="0" presId="urn:microsoft.com/office/officeart/2005/8/layout/orgChart1"/>
    <dgm:cxn modelId="{1CBE3640-C4A6-4190-9163-B34FE04AE551}" type="presParOf" srcId="{7D9C7F7F-A9D8-4548-B443-AED372BC1F4A}" destId="{F946BCF0-B168-463D-91F6-1BC781D16220}" srcOrd="0" destOrd="0" presId="urn:microsoft.com/office/officeart/2005/8/layout/orgChart1"/>
    <dgm:cxn modelId="{9D8CE9E2-F995-4428-B5F9-992DB7D1EB65}" type="presParOf" srcId="{7D9C7F7F-A9D8-4548-B443-AED372BC1F4A}" destId="{43B09537-15F1-4664-AEE4-2B8C8D94D165}" srcOrd="1" destOrd="0" presId="urn:microsoft.com/office/officeart/2005/8/layout/orgChart1"/>
    <dgm:cxn modelId="{8932CA4F-D962-41CE-A0F0-B009B708C74C}" type="presParOf" srcId="{43B09537-15F1-4664-AEE4-2B8C8D94D165}" destId="{178DCB56-CD4B-42D2-BEC6-AB689C35BD41}" srcOrd="0" destOrd="0" presId="urn:microsoft.com/office/officeart/2005/8/layout/orgChart1"/>
    <dgm:cxn modelId="{F4227C95-23B2-4E17-820F-601C6E84C53B}" type="presParOf" srcId="{178DCB56-CD4B-42D2-BEC6-AB689C35BD41}" destId="{ABE1DFD6-2422-4AF3-9C47-07D4FE72A99E}" srcOrd="0" destOrd="0" presId="urn:microsoft.com/office/officeart/2005/8/layout/orgChart1"/>
    <dgm:cxn modelId="{98602C3A-20D1-4866-B735-8822C6929A3C}" type="presParOf" srcId="{178DCB56-CD4B-42D2-BEC6-AB689C35BD41}" destId="{0F9DC243-DA17-4E7E-9822-526C2FDBC145}" srcOrd="1" destOrd="0" presId="urn:microsoft.com/office/officeart/2005/8/layout/orgChart1"/>
    <dgm:cxn modelId="{FC6DF980-C9B2-4F9F-A3EC-BD02B7FE8FC3}" type="presParOf" srcId="{43B09537-15F1-4664-AEE4-2B8C8D94D165}" destId="{4649334E-113C-4175-9233-11ABECD2A763}" srcOrd="1" destOrd="0" presId="urn:microsoft.com/office/officeart/2005/8/layout/orgChart1"/>
    <dgm:cxn modelId="{F67DF617-0468-4D43-BB3E-DDA39C9D8906}" type="presParOf" srcId="{43B09537-15F1-4664-AEE4-2B8C8D94D165}" destId="{7F33BC96-1309-4068-B48E-3FBB92F7A4BE}" srcOrd="2" destOrd="0" presId="urn:microsoft.com/office/officeart/2005/8/layout/orgChart1"/>
    <dgm:cxn modelId="{043E54DD-98C2-497C-AD33-76B787A45C8B}" type="presParOf" srcId="{7D9C7F7F-A9D8-4548-B443-AED372BC1F4A}" destId="{1EEF7742-4379-4BA0-9457-44F5C0CD4C46}" srcOrd="2" destOrd="0" presId="urn:microsoft.com/office/officeart/2005/8/layout/orgChart1"/>
    <dgm:cxn modelId="{908BF627-3C9B-44E6-8227-CD974295F172}" type="presParOf" srcId="{7D9C7F7F-A9D8-4548-B443-AED372BC1F4A}" destId="{8FA137B0-B91D-4ED9-8DD7-CD2C33DD4AEA}" srcOrd="3" destOrd="0" presId="urn:microsoft.com/office/officeart/2005/8/layout/orgChart1"/>
    <dgm:cxn modelId="{2E62A0B8-BF53-4ECA-99BE-DAE785614D37}" type="presParOf" srcId="{8FA137B0-B91D-4ED9-8DD7-CD2C33DD4AEA}" destId="{D1FEF544-0132-46F2-A453-A995B71C57BF}" srcOrd="0" destOrd="0" presId="urn:microsoft.com/office/officeart/2005/8/layout/orgChart1"/>
    <dgm:cxn modelId="{FC2296DA-3CF6-4C63-8991-1CA84B8496F9}" type="presParOf" srcId="{D1FEF544-0132-46F2-A453-A995B71C57BF}" destId="{0672E7E9-5068-406E-88F3-7980ABDE4A1C}" srcOrd="0" destOrd="0" presId="urn:microsoft.com/office/officeart/2005/8/layout/orgChart1"/>
    <dgm:cxn modelId="{11C87CAE-91E8-4724-AD9F-2F0AAC16D1F0}" type="presParOf" srcId="{D1FEF544-0132-46F2-A453-A995B71C57BF}" destId="{D82B6807-6F47-4FD9-BFBD-8FCFB107F37D}" srcOrd="1" destOrd="0" presId="urn:microsoft.com/office/officeart/2005/8/layout/orgChart1"/>
    <dgm:cxn modelId="{4DED3F87-7E24-4E07-8CC0-2B2234EC97D5}" type="presParOf" srcId="{8FA137B0-B91D-4ED9-8DD7-CD2C33DD4AEA}" destId="{A2925233-267E-42F5-8BB5-64B9708B0C68}" srcOrd="1" destOrd="0" presId="urn:microsoft.com/office/officeart/2005/8/layout/orgChart1"/>
    <dgm:cxn modelId="{9A152F7A-90C9-4D47-8BB7-3D7111B44A0E}" type="presParOf" srcId="{8FA137B0-B91D-4ED9-8DD7-CD2C33DD4AEA}" destId="{48B4BDFE-79A8-44C7-B96A-17F0E7744185}" srcOrd="2" destOrd="0" presId="urn:microsoft.com/office/officeart/2005/8/layout/orgChart1"/>
    <dgm:cxn modelId="{5ECD01A9-44DD-4785-9277-B63DE05AE3ED}" type="presParOf" srcId="{ECAF9FF0-70E2-44E1-A4BF-6C32C9503656}" destId="{531A5B1F-8181-4270-894F-B391C65957AB}" srcOrd="2" destOrd="0" presId="urn:microsoft.com/office/officeart/2005/8/layout/orgChart1"/>
    <dgm:cxn modelId="{CB7138DA-ABBB-4A15-87B9-BBFBF7CAB234}" type="presParOf" srcId="{D61546CC-1303-4596-9E7E-19F42AB5F0E7}" destId="{21021FA5-489B-42CD-A9DE-F9542ED80D69}" srcOrd="2" destOrd="0" presId="urn:microsoft.com/office/officeart/2005/8/layout/orgChart1"/>
    <dgm:cxn modelId="{28EB9712-22F6-40E3-BE9D-777DD2AA0BD0}" type="presParOf" srcId="{0C93FC9E-81E7-41DE-A9E7-99C413932D6E}" destId="{DE7B5BB5-2EFA-4793-95C0-5FB230F39FC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F7742-4379-4BA0-9457-44F5C0CD4C46}">
      <dsp:nvSpPr>
        <dsp:cNvPr id="0" name=""/>
        <dsp:cNvSpPr/>
      </dsp:nvSpPr>
      <dsp:spPr>
        <a:xfrm>
          <a:off x="8076750" y="2828711"/>
          <a:ext cx="123807" cy="965698"/>
        </a:xfrm>
        <a:custGeom>
          <a:avLst/>
          <a:gdLst/>
          <a:ahLst/>
          <a:cxnLst/>
          <a:rect l="0" t="0" r="0" b="0"/>
          <a:pathLst>
            <a:path>
              <a:moveTo>
                <a:pt x="0" y="0"/>
              </a:moveTo>
              <a:lnTo>
                <a:pt x="0" y="965698"/>
              </a:lnTo>
              <a:lnTo>
                <a:pt x="123807" y="96569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46BCF0-B168-463D-91F6-1BC781D16220}">
      <dsp:nvSpPr>
        <dsp:cNvPr id="0" name=""/>
        <dsp:cNvSpPr/>
      </dsp:nvSpPr>
      <dsp:spPr>
        <a:xfrm>
          <a:off x="8076750" y="2828711"/>
          <a:ext cx="123807" cy="379676"/>
        </a:xfrm>
        <a:custGeom>
          <a:avLst/>
          <a:gdLst/>
          <a:ahLst/>
          <a:cxnLst/>
          <a:rect l="0" t="0" r="0" b="0"/>
          <a:pathLst>
            <a:path>
              <a:moveTo>
                <a:pt x="0" y="0"/>
              </a:moveTo>
              <a:lnTo>
                <a:pt x="0" y="379676"/>
              </a:lnTo>
              <a:lnTo>
                <a:pt x="123807" y="379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D7FA0D-3BA2-4BC3-BD4B-879F81B58372}">
      <dsp:nvSpPr>
        <dsp:cNvPr id="0" name=""/>
        <dsp:cNvSpPr/>
      </dsp:nvSpPr>
      <dsp:spPr>
        <a:xfrm>
          <a:off x="7907547" y="2242689"/>
          <a:ext cx="499357" cy="173330"/>
        </a:xfrm>
        <a:custGeom>
          <a:avLst/>
          <a:gdLst/>
          <a:ahLst/>
          <a:cxnLst/>
          <a:rect l="0" t="0" r="0" b="0"/>
          <a:pathLst>
            <a:path>
              <a:moveTo>
                <a:pt x="0" y="0"/>
              </a:moveTo>
              <a:lnTo>
                <a:pt x="0" y="86665"/>
              </a:lnTo>
              <a:lnTo>
                <a:pt x="499357" y="86665"/>
              </a:lnTo>
              <a:lnTo>
                <a:pt x="499357"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CCA086-ABF5-429B-A5A5-E27BB2AD260B}">
      <dsp:nvSpPr>
        <dsp:cNvPr id="0" name=""/>
        <dsp:cNvSpPr/>
      </dsp:nvSpPr>
      <dsp:spPr>
        <a:xfrm>
          <a:off x="7078036" y="2828711"/>
          <a:ext cx="123807" cy="379676"/>
        </a:xfrm>
        <a:custGeom>
          <a:avLst/>
          <a:gdLst/>
          <a:ahLst/>
          <a:cxnLst/>
          <a:rect l="0" t="0" r="0" b="0"/>
          <a:pathLst>
            <a:path>
              <a:moveTo>
                <a:pt x="0" y="0"/>
              </a:moveTo>
              <a:lnTo>
                <a:pt x="0" y="379676"/>
              </a:lnTo>
              <a:lnTo>
                <a:pt x="123807" y="379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DBEC1-89C9-4BFB-A2E2-C94151A32F73}">
      <dsp:nvSpPr>
        <dsp:cNvPr id="0" name=""/>
        <dsp:cNvSpPr/>
      </dsp:nvSpPr>
      <dsp:spPr>
        <a:xfrm>
          <a:off x="7408190" y="2242689"/>
          <a:ext cx="499357" cy="173330"/>
        </a:xfrm>
        <a:custGeom>
          <a:avLst/>
          <a:gdLst/>
          <a:ahLst/>
          <a:cxnLst/>
          <a:rect l="0" t="0" r="0" b="0"/>
          <a:pathLst>
            <a:path>
              <a:moveTo>
                <a:pt x="499357" y="0"/>
              </a:moveTo>
              <a:lnTo>
                <a:pt x="499357" y="86665"/>
              </a:lnTo>
              <a:lnTo>
                <a:pt x="0" y="86665"/>
              </a:lnTo>
              <a:lnTo>
                <a:pt x="0"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48A432-FF1A-42A6-8651-041331CBD3FE}">
      <dsp:nvSpPr>
        <dsp:cNvPr id="0" name=""/>
        <dsp:cNvSpPr/>
      </dsp:nvSpPr>
      <dsp:spPr>
        <a:xfrm>
          <a:off x="4412047" y="1656667"/>
          <a:ext cx="3495499" cy="173330"/>
        </a:xfrm>
        <a:custGeom>
          <a:avLst/>
          <a:gdLst/>
          <a:ahLst/>
          <a:cxnLst/>
          <a:rect l="0" t="0" r="0" b="0"/>
          <a:pathLst>
            <a:path>
              <a:moveTo>
                <a:pt x="0" y="0"/>
              </a:moveTo>
              <a:lnTo>
                <a:pt x="0" y="86665"/>
              </a:lnTo>
              <a:lnTo>
                <a:pt x="3495499" y="86665"/>
              </a:lnTo>
              <a:lnTo>
                <a:pt x="3495499" y="1733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BA9996-49AC-498D-9277-21376733E969}">
      <dsp:nvSpPr>
        <dsp:cNvPr id="0" name=""/>
        <dsp:cNvSpPr/>
      </dsp:nvSpPr>
      <dsp:spPr>
        <a:xfrm>
          <a:off x="6079322" y="2828711"/>
          <a:ext cx="123807" cy="379676"/>
        </a:xfrm>
        <a:custGeom>
          <a:avLst/>
          <a:gdLst/>
          <a:ahLst/>
          <a:cxnLst/>
          <a:rect l="0" t="0" r="0" b="0"/>
          <a:pathLst>
            <a:path>
              <a:moveTo>
                <a:pt x="0" y="0"/>
              </a:moveTo>
              <a:lnTo>
                <a:pt x="0" y="379676"/>
              </a:lnTo>
              <a:lnTo>
                <a:pt x="123807" y="379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534BEE-D118-487D-8DEE-D39E240F3EBF}">
      <dsp:nvSpPr>
        <dsp:cNvPr id="0" name=""/>
        <dsp:cNvSpPr/>
      </dsp:nvSpPr>
      <dsp:spPr>
        <a:xfrm>
          <a:off x="4412047" y="2242689"/>
          <a:ext cx="1997428" cy="173330"/>
        </a:xfrm>
        <a:custGeom>
          <a:avLst/>
          <a:gdLst/>
          <a:ahLst/>
          <a:cxnLst/>
          <a:rect l="0" t="0" r="0" b="0"/>
          <a:pathLst>
            <a:path>
              <a:moveTo>
                <a:pt x="0" y="0"/>
              </a:moveTo>
              <a:lnTo>
                <a:pt x="0" y="86665"/>
              </a:lnTo>
              <a:lnTo>
                <a:pt x="1997428" y="86665"/>
              </a:lnTo>
              <a:lnTo>
                <a:pt x="1997428"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059E13-2130-4887-8DBA-B024B45D45C3}">
      <dsp:nvSpPr>
        <dsp:cNvPr id="0" name=""/>
        <dsp:cNvSpPr/>
      </dsp:nvSpPr>
      <dsp:spPr>
        <a:xfrm>
          <a:off x="5286954" y="3414734"/>
          <a:ext cx="123807" cy="379676"/>
        </a:xfrm>
        <a:custGeom>
          <a:avLst/>
          <a:gdLst/>
          <a:ahLst/>
          <a:cxnLst/>
          <a:rect l="0" t="0" r="0" b="0"/>
          <a:pathLst>
            <a:path>
              <a:moveTo>
                <a:pt x="0" y="0"/>
              </a:moveTo>
              <a:lnTo>
                <a:pt x="0" y="379676"/>
              </a:lnTo>
              <a:lnTo>
                <a:pt x="123807" y="379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CAD17F-56DB-404F-B9CD-2D404B55CAE3}">
      <dsp:nvSpPr>
        <dsp:cNvPr id="0" name=""/>
        <dsp:cNvSpPr/>
      </dsp:nvSpPr>
      <dsp:spPr>
        <a:xfrm>
          <a:off x="4618393" y="2828711"/>
          <a:ext cx="998714" cy="173330"/>
        </a:xfrm>
        <a:custGeom>
          <a:avLst/>
          <a:gdLst/>
          <a:ahLst/>
          <a:cxnLst/>
          <a:rect l="0" t="0" r="0" b="0"/>
          <a:pathLst>
            <a:path>
              <a:moveTo>
                <a:pt x="0" y="0"/>
              </a:moveTo>
              <a:lnTo>
                <a:pt x="0" y="86665"/>
              </a:lnTo>
              <a:lnTo>
                <a:pt x="998714" y="86665"/>
              </a:lnTo>
              <a:lnTo>
                <a:pt x="998714"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1527B4-DA74-44A8-B071-992659CD0576}">
      <dsp:nvSpPr>
        <dsp:cNvPr id="0" name=""/>
        <dsp:cNvSpPr/>
      </dsp:nvSpPr>
      <dsp:spPr>
        <a:xfrm>
          <a:off x="4572673" y="2828711"/>
          <a:ext cx="91440" cy="173330"/>
        </a:xfrm>
        <a:custGeom>
          <a:avLst/>
          <a:gdLst/>
          <a:ahLst/>
          <a:cxnLst/>
          <a:rect l="0" t="0" r="0" b="0"/>
          <a:pathLst>
            <a:path>
              <a:moveTo>
                <a:pt x="45720" y="0"/>
              </a:moveTo>
              <a:lnTo>
                <a:pt x="45720"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7B5A4D-6D63-4347-A4D5-24470BE14EE0}">
      <dsp:nvSpPr>
        <dsp:cNvPr id="0" name=""/>
        <dsp:cNvSpPr/>
      </dsp:nvSpPr>
      <dsp:spPr>
        <a:xfrm>
          <a:off x="3619679" y="2828711"/>
          <a:ext cx="998714" cy="173330"/>
        </a:xfrm>
        <a:custGeom>
          <a:avLst/>
          <a:gdLst/>
          <a:ahLst/>
          <a:cxnLst/>
          <a:rect l="0" t="0" r="0" b="0"/>
          <a:pathLst>
            <a:path>
              <a:moveTo>
                <a:pt x="998714" y="0"/>
              </a:moveTo>
              <a:lnTo>
                <a:pt x="998714" y="86665"/>
              </a:lnTo>
              <a:lnTo>
                <a:pt x="0" y="86665"/>
              </a:lnTo>
              <a:lnTo>
                <a:pt x="0"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4B0F17-BA9D-441D-B0D7-1FE9F763396E}">
      <dsp:nvSpPr>
        <dsp:cNvPr id="0" name=""/>
        <dsp:cNvSpPr/>
      </dsp:nvSpPr>
      <dsp:spPr>
        <a:xfrm>
          <a:off x="4412047" y="2242689"/>
          <a:ext cx="206345" cy="173330"/>
        </a:xfrm>
        <a:custGeom>
          <a:avLst/>
          <a:gdLst/>
          <a:ahLst/>
          <a:cxnLst/>
          <a:rect l="0" t="0" r="0" b="0"/>
          <a:pathLst>
            <a:path>
              <a:moveTo>
                <a:pt x="0" y="0"/>
              </a:moveTo>
              <a:lnTo>
                <a:pt x="0" y="86665"/>
              </a:lnTo>
              <a:lnTo>
                <a:pt x="206345" y="86665"/>
              </a:lnTo>
              <a:lnTo>
                <a:pt x="206345"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AB3599-A885-4DFC-9CEE-CA43101FC617}">
      <dsp:nvSpPr>
        <dsp:cNvPr id="0" name=""/>
        <dsp:cNvSpPr/>
      </dsp:nvSpPr>
      <dsp:spPr>
        <a:xfrm>
          <a:off x="2084465" y="2828711"/>
          <a:ext cx="123807" cy="379676"/>
        </a:xfrm>
        <a:custGeom>
          <a:avLst/>
          <a:gdLst/>
          <a:ahLst/>
          <a:cxnLst/>
          <a:rect l="0" t="0" r="0" b="0"/>
          <a:pathLst>
            <a:path>
              <a:moveTo>
                <a:pt x="0" y="0"/>
              </a:moveTo>
              <a:lnTo>
                <a:pt x="0" y="379676"/>
              </a:lnTo>
              <a:lnTo>
                <a:pt x="123807" y="379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511D55-4CDE-4FBD-9B78-B87062E087B0}">
      <dsp:nvSpPr>
        <dsp:cNvPr id="0" name=""/>
        <dsp:cNvSpPr/>
      </dsp:nvSpPr>
      <dsp:spPr>
        <a:xfrm>
          <a:off x="2414619" y="2242689"/>
          <a:ext cx="1997428" cy="173330"/>
        </a:xfrm>
        <a:custGeom>
          <a:avLst/>
          <a:gdLst/>
          <a:ahLst/>
          <a:cxnLst/>
          <a:rect l="0" t="0" r="0" b="0"/>
          <a:pathLst>
            <a:path>
              <a:moveTo>
                <a:pt x="1997428" y="0"/>
              </a:moveTo>
              <a:lnTo>
                <a:pt x="1997428" y="86665"/>
              </a:lnTo>
              <a:lnTo>
                <a:pt x="0" y="86665"/>
              </a:lnTo>
              <a:lnTo>
                <a:pt x="0"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0913BE-A890-49FD-B7D2-62FD00C3DE14}">
      <dsp:nvSpPr>
        <dsp:cNvPr id="0" name=""/>
        <dsp:cNvSpPr/>
      </dsp:nvSpPr>
      <dsp:spPr>
        <a:xfrm>
          <a:off x="4366327" y="1656667"/>
          <a:ext cx="91440" cy="173330"/>
        </a:xfrm>
        <a:custGeom>
          <a:avLst/>
          <a:gdLst/>
          <a:ahLst/>
          <a:cxnLst/>
          <a:rect l="0" t="0" r="0" b="0"/>
          <a:pathLst>
            <a:path>
              <a:moveTo>
                <a:pt x="45720" y="0"/>
              </a:moveTo>
              <a:lnTo>
                <a:pt x="45720" y="1733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F73082-D7DF-4BA9-A360-04A98BEF0520}">
      <dsp:nvSpPr>
        <dsp:cNvPr id="0" name=""/>
        <dsp:cNvSpPr/>
      </dsp:nvSpPr>
      <dsp:spPr>
        <a:xfrm>
          <a:off x="916547" y="2242689"/>
          <a:ext cx="499357" cy="173330"/>
        </a:xfrm>
        <a:custGeom>
          <a:avLst/>
          <a:gdLst/>
          <a:ahLst/>
          <a:cxnLst/>
          <a:rect l="0" t="0" r="0" b="0"/>
          <a:pathLst>
            <a:path>
              <a:moveTo>
                <a:pt x="0" y="0"/>
              </a:moveTo>
              <a:lnTo>
                <a:pt x="0" y="86665"/>
              </a:lnTo>
              <a:lnTo>
                <a:pt x="499357" y="86665"/>
              </a:lnTo>
              <a:lnTo>
                <a:pt x="499357"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FDCBAF-4689-4559-A11A-8A7F4A1421A4}">
      <dsp:nvSpPr>
        <dsp:cNvPr id="0" name=""/>
        <dsp:cNvSpPr/>
      </dsp:nvSpPr>
      <dsp:spPr>
        <a:xfrm>
          <a:off x="87037" y="2828711"/>
          <a:ext cx="123807" cy="379676"/>
        </a:xfrm>
        <a:custGeom>
          <a:avLst/>
          <a:gdLst/>
          <a:ahLst/>
          <a:cxnLst/>
          <a:rect l="0" t="0" r="0" b="0"/>
          <a:pathLst>
            <a:path>
              <a:moveTo>
                <a:pt x="0" y="0"/>
              </a:moveTo>
              <a:lnTo>
                <a:pt x="0" y="379676"/>
              </a:lnTo>
              <a:lnTo>
                <a:pt x="123807" y="379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A97694-A6DB-4676-B90F-7EF380BCCB4D}">
      <dsp:nvSpPr>
        <dsp:cNvPr id="0" name=""/>
        <dsp:cNvSpPr/>
      </dsp:nvSpPr>
      <dsp:spPr>
        <a:xfrm>
          <a:off x="417190" y="2242689"/>
          <a:ext cx="499357" cy="173330"/>
        </a:xfrm>
        <a:custGeom>
          <a:avLst/>
          <a:gdLst/>
          <a:ahLst/>
          <a:cxnLst/>
          <a:rect l="0" t="0" r="0" b="0"/>
          <a:pathLst>
            <a:path>
              <a:moveTo>
                <a:pt x="499357" y="0"/>
              </a:moveTo>
              <a:lnTo>
                <a:pt x="499357" y="86665"/>
              </a:lnTo>
              <a:lnTo>
                <a:pt x="0" y="86665"/>
              </a:lnTo>
              <a:lnTo>
                <a:pt x="0" y="1733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5837FA-82E4-45C2-A442-1F4DFB726DF0}">
      <dsp:nvSpPr>
        <dsp:cNvPr id="0" name=""/>
        <dsp:cNvSpPr/>
      </dsp:nvSpPr>
      <dsp:spPr>
        <a:xfrm>
          <a:off x="916547" y="1656667"/>
          <a:ext cx="3495499" cy="173330"/>
        </a:xfrm>
        <a:custGeom>
          <a:avLst/>
          <a:gdLst/>
          <a:ahLst/>
          <a:cxnLst/>
          <a:rect l="0" t="0" r="0" b="0"/>
          <a:pathLst>
            <a:path>
              <a:moveTo>
                <a:pt x="3495499" y="0"/>
              </a:moveTo>
              <a:lnTo>
                <a:pt x="3495499" y="86665"/>
              </a:lnTo>
              <a:lnTo>
                <a:pt x="0" y="86665"/>
              </a:lnTo>
              <a:lnTo>
                <a:pt x="0" y="1733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EC3749-4E71-429B-A617-9B365D3A14B6}">
      <dsp:nvSpPr>
        <dsp:cNvPr id="0" name=""/>
        <dsp:cNvSpPr/>
      </dsp:nvSpPr>
      <dsp:spPr>
        <a:xfrm>
          <a:off x="3999355" y="1243975"/>
          <a:ext cx="825383" cy="412691"/>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Director of Supporter  Experience and Communications</a:t>
          </a:r>
        </a:p>
      </dsp:txBody>
      <dsp:txXfrm>
        <a:off x="3999355" y="1243975"/>
        <a:ext cx="825383" cy="412691"/>
      </dsp:txXfrm>
    </dsp:sp>
    <dsp:sp modelId="{E033F5AE-ADCA-40ED-888C-85B81CB3164E}">
      <dsp:nvSpPr>
        <dsp:cNvPr id="0" name=""/>
        <dsp:cNvSpPr/>
      </dsp:nvSpPr>
      <dsp:spPr>
        <a:xfrm>
          <a:off x="503856" y="1829997"/>
          <a:ext cx="825383" cy="41269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Head of Acquisition Marketing </a:t>
          </a:r>
        </a:p>
      </dsp:txBody>
      <dsp:txXfrm>
        <a:off x="503856" y="1829997"/>
        <a:ext cx="825383" cy="412691"/>
      </dsp:txXfrm>
    </dsp:sp>
    <dsp:sp modelId="{13C71813-BD89-4F77-BEEB-2160D476EC2F}">
      <dsp:nvSpPr>
        <dsp:cNvPr id="0" name=""/>
        <dsp:cNvSpPr/>
      </dsp:nvSpPr>
      <dsp:spPr>
        <a:xfrm>
          <a:off x="4498"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Acquisition Marketing Manager</a:t>
          </a:r>
        </a:p>
      </dsp:txBody>
      <dsp:txXfrm>
        <a:off x="4498" y="2416020"/>
        <a:ext cx="825383" cy="412691"/>
      </dsp:txXfrm>
    </dsp:sp>
    <dsp:sp modelId="{D6D31BD0-9254-4C8A-BA64-2AFBCD4FE06E}">
      <dsp:nvSpPr>
        <dsp:cNvPr id="0" name=""/>
        <dsp:cNvSpPr/>
      </dsp:nvSpPr>
      <dsp:spPr>
        <a:xfrm>
          <a:off x="210844"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Acquisition Marketing Officer</a:t>
          </a:r>
        </a:p>
      </dsp:txBody>
      <dsp:txXfrm>
        <a:off x="210844" y="3002042"/>
        <a:ext cx="825383" cy="412691"/>
      </dsp:txXfrm>
    </dsp:sp>
    <dsp:sp modelId="{E1D0ACAC-75E2-44D0-BD63-6BCBE2933133}">
      <dsp:nvSpPr>
        <dsp:cNvPr id="0" name=""/>
        <dsp:cNvSpPr/>
      </dsp:nvSpPr>
      <dsp:spPr>
        <a:xfrm>
          <a:off x="1003213" y="2416020"/>
          <a:ext cx="825383" cy="412691"/>
        </a:xfrm>
        <a:prstGeom prst="rect">
          <a:avLst/>
        </a:prstGeom>
        <a:solidFill>
          <a:srgbClr val="F3A9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Digital Marketing Manager</a:t>
          </a:r>
        </a:p>
      </dsp:txBody>
      <dsp:txXfrm>
        <a:off x="1003213" y="2416020"/>
        <a:ext cx="825383" cy="412691"/>
      </dsp:txXfrm>
    </dsp:sp>
    <dsp:sp modelId="{9FC70A7D-11D2-43FD-A1C2-657D3BC46AE8}">
      <dsp:nvSpPr>
        <dsp:cNvPr id="0" name=""/>
        <dsp:cNvSpPr/>
      </dsp:nvSpPr>
      <dsp:spPr>
        <a:xfrm>
          <a:off x="3999355" y="1829997"/>
          <a:ext cx="825383" cy="41269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Head of Supporter Experience and Marketing</a:t>
          </a:r>
        </a:p>
      </dsp:txBody>
      <dsp:txXfrm>
        <a:off x="3999355" y="1829997"/>
        <a:ext cx="825383" cy="412691"/>
      </dsp:txXfrm>
    </dsp:sp>
    <dsp:sp modelId="{D9E22881-B293-4758-9125-818A8312D0C2}">
      <dsp:nvSpPr>
        <dsp:cNvPr id="0" name=""/>
        <dsp:cNvSpPr/>
      </dsp:nvSpPr>
      <dsp:spPr>
        <a:xfrm>
          <a:off x="2001927"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Marketing Manager</a:t>
          </a:r>
        </a:p>
      </dsp:txBody>
      <dsp:txXfrm>
        <a:off x="2001927" y="2416020"/>
        <a:ext cx="825383" cy="412691"/>
      </dsp:txXfrm>
    </dsp:sp>
    <dsp:sp modelId="{DA428A16-3BF4-45E0-9E7E-1070F53FDD49}">
      <dsp:nvSpPr>
        <dsp:cNvPr id="0" name=""/>
        <dsp:cNvSpPr/>
      </dsp:nvSpPr>
      <dsp:spPr>
        <a:xfrm>
          <a:off x="2208273"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Marketing Officer</a:t>
          </a:r>
        </a:p>
      </dsp:txBody>
      <dsp:txXfrm>
        <a:off x="2208273" y="3002042"/>
        <a:ext cx="825383" cy="412691"/>
      </dsp:txXfrm>
    </dsp:sp>
    <dsp:sp modelId="{1571CC9E-4805-4AB2-B184-E648F525E7E5}">
      <dsp:nvSpPr>
        <dsp:cNvPr id="0" name=""/>
        <dsp:cNvSpPr/>
      </dsp:nvSpPr>
      <dsp:spPr>
        <a:xfrm>
          <a:off x="4205701"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Experience Manager</a:t>
          </a:r>
        </a:p>
      </dsp:txBody>
      <dsp:txXfrm>
        <a:off x="4205701" y="2416020"/>
        <a:ext cx="825383" cy="412691"/>
      </dsp:txXfrm>
    </dsp:sp>
    <dsp:sp modelId="{53E19C74-CDC3-4B4E-8A1C-D7A586855E94}">
      <dsp:nvSpPr>
        <dsp:cNvPr id="0" name=""/>
        <dsp:cNvSpPr/>
      </dsp:nvSpPr>
      <dsp:spPr>
        <a:xfrm>
          <a:off x="3206987"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Experience Coordinator</a:t>
          </a:r>
        </a:p>
      </dsp:txBody>
      <dsp:txXfrm>
        <a:off x="3206987" y="3002042"/>
        <a:ext cx="825383" cy="412691"/>
      </dsp:txXfrm>
    </dsp:sp>
    <dsp:sp modelId="{3E81FCA6-0359-46E8-B594-632B30DC657F}">
      <dsp:nvSpPr>
        <dsp:cNvPr id="0" name=""/>
        <dsp:cNvSpPr/>
      </dsp:nvSpPr>
      <dsp:spPr>
        <a:xfrm>
          <a:off x="4205701"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Experience Coordinator</a:t>
          </a:r>
        </a:p>
      </dsp:txBody>
      <dsp:txXfrm>
        <a:off x="4205701" y="3002042"/>
        <a:ext cx="825383" cy="412691"/>
      </dsp:txXfrm>
    </dsp:sp>
    <dsp:sp modelId="{E396F38F-7D48-421D-ADAE-046AB35E33FD}">
      <dsp:nvSpPr>
        <dsp:cNvPr id="0" name=""/>
        <dsp:cNvSpPr/>
      </dsp:nvSpPr>
      <dsp:spPr>
        <a:xfrm>
          <a:off x="5204415"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Experience and Data Processing Officer</a:t>
          </a:r>
        </a:p>
      </dsp:txBody>
      <dsp:txXfrm>
        <a:off x="5204415" y="3002042"/>
        <a:ext cx="825383" cy="412691"/>
      </dsp:txXfrm>
    </dsp:sp>
    <dsp:sp modelId="{2C7A6FBC-03F2-4937-9FBB-8C4D2F8F7BDC}">
      <dsp:nvSpPr>
        <dsp:cNvPr id="0" name=""/>
        <dsp:cNvSpPr/>
      </dsp:nvSpPr>
      <dsp:spPr>
        <a:xfrm>
          <a:off x="5410761" y="3588064"/>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Experience and Data Processing Coordinator</a:t>
          </a:r>
        </a:p>
      </dsp:txBody>
      <dsp:txXfrm>
        <a:off x="5410761" y="3588064"/>
        <a:ext cx="825383" cy="412691"/>
      </dsp:txXfrm>
    </dsp:sp>
    <dsp:sp modelId="{D0145FE7-6BE8-48A4-A034-8228EBF5B9E3}">
      <dsp:nvSpPr>
        <dsp:cNvPr id="0" name=""/>
        <dsp:cNvSpPr/>
      </dsp:nvSpPr>
      <dsp:spPr>
        <a:xfrm>
          <a:off x="5996784"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Data Processing Manager (0.4)</a:t>
          </a:r>
        </a:p>
      </dsp:txBody>
      <dsp:txXfrm>
        <a:off x="5996784" y="2416020"/>
        <a:ext cx="825383" cy="412691"/>
      </dsp:txXfrm>
    </dsp:sp>
    <dsp:sp modelId="{E44E8950-B677-4543-8107-ADD3D8A6029A}">
      <dsp:nvSpPr>
        <dsp:cNvPr id="0" name=""/>
        <dsp:cNvSpPr/>
      </dsp:nvSpPr>
      <dsp:spPr>
        <a:xfrm>
          <a:off x="6203130"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Supporter Data Processing Coordinator</a:t>
          </a:r>
        </a:p>
      </dsp:txBody>
      <dsp:txXfrm>
        <a:off x="6203130" y="3002042"/>
        <a:ext cx="825383" cy="412691"/>
      </dsp:txXfrm>
    </dsp:sp>
    <dsp:sp modelId="{DBFDDCC8-4878-4299-832C-0DD301280A35}">
      <dsp:nvSpPr>
        <dsp:cNvPr id="0" name=""/>
        <dsp:cNvSpPr/>
      </dsp:nvSpPr>
      <dsp:spPr>
        <a:xfrm>
          <a:off x="7494855" y="1829997"/>
          <a:ext cx="825383" cy="41269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t>Head of Media and Creative Comms</a:t>
          </a:r>
        </a:p>
      </dsp:txBody>
      <dsp:txXfrm>
        <a:off x="7494855" y="1829997"/>
        <a:ext cx="825383" cy="412691"/>
      </dsp:txXfrm>
    </dsp:sp>
    <dsp:sp modelId="{43754A51-DD79-4C08-A70A-0FB55F3BAAEE}">
      <dsp:nvSpPr>
        <dsp:cNvPr id="0" name=""/>
        <dsp:cNvSpPr/>
      </dsp:nvSpPr>
      <dsp:spPr>
        <a:xfrm>
          <a:off x="6995498"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Media Manager</a:t>
          </a:r>
        </a:p>
      </dsp:txBody>
      <dsp:txXfrm>
        <a:off x="6995498" y="2416020"/>
        <a:ext cx="825383" cy="412691"/>
      </dsp:txXfrm>
    </dsp:sp>
    <dsp:sp modelId="{8C23E8EB-AFAC-4C2B-967A-D0728B2BDC7A}">
      <dsp:nvSpPr>
        <dsp:cNvPr id="0" name=""/>
        <dsp:cNvSpPr/>
      </dsp:nvSpPr>
      <dsp:spPr>
        <a:xfrm>
          <a:off x="7201844"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Media Officer</a:t>
          </a:r>
        </a:p>
      </dsp:txBody>
      <dsp:txXfrm>
        <a:off x="7201844" y="3002042"/>
        <a:ext cx="825383" cy="412691"/>
      </dsp:txXfrm>
    </dsp:sp>
    <dsp:sp modelId="{6A1897EE-1304-4BB2-93E7-A7A173B2CC71}">
      <dsp:nvSpPr>
        <dsp:cNvPr id="0" name=""/>
        <dsp:cNvSpPr/>
      </dsp:nvSpPr>
      <dsp:spPr>
        <a:xfrm>
          <a:off x="7994212" y="2416020"/>
          <a:ext cx="825383" cy="4126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Creative Communications Manager</a:t>
          </a:r>
        </a:p>
      </dsp:txBody>
      <dsp:txXfrm>
        <a:off x="7994212" y="2416020"/>
        <a:ext cx="825383" cy="412691"/>
      </dsp:txXfrm>
    </dsp:sp>
    <dsp:sp modelId="{ABE1DFD6-2422-4AF3-9C47-07D4FE72A99E}">
      <dsp:nvSpPr>
        <dsp:cNvPr id="0" name=""/>
        <dsp:cNvSpPr/>
      </dsp:nvSpPr>
      <dsp:spPr>
        <a:xfrm>
          <a:off x="8200558" y="3002042"/>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Graphic Designer</a:t>
          </a:r>
        </a:p>
      </dsp:txBody>
      <dsp:txXfrm>
        <a:off x="8200558" y="3002042"/>
        <a:ext cx="825383" cy="412691"/>
      </dsp:txXfrm>
    </dsp:sp>
    <dsp:sp modelId="{0672E7E9-5068-406E-88F3-7980ABDE4A1C}">
      <dsp:nvSpPr>
        <dsp:cNvPr id="0" name=""/>
        <dsp:cNvSpPr/>
      </dsp:nvSpPr>
      <dsp:spPr>
        <a:xfrm>
          <a:off x="8200558" y="3588064"/>
          <a:ext cx="825383" cy="4126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Creative Communications Officer</a:t>
          </a:r>
        </a:p>
      </dsp:txBody>
      <dsp:txXfrm>
        <a:off x="8200558" y="3588064"/>
        <a:ext cx="825383" cy="41269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11/03/2026</a:t>
            </a:fld>
            <a:endParaRPr lang="en-GB"/>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11/03/2026</a:t>
            </a:fld>
            <a:endParaRPr lang="en-GB"/>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a:p>
        </p:txBody>
      </p:sp>
    </p:spTree>
    <p:extLst>
      <p:ext uri="{BB962C8B-B14F-4D97-AF65-F5344CB8AC3E}">
        <p14:creationId xmlns:p14="http://schemas.microsoft.com/office/powerpoint/2010/main" val="1812785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a:p>
        </p:txBody>
      </p:sp>
    </p:spTree>
    <p:extLst>
      <p:ext uri="{BB962C8B-B14F-4D97-AF65-F5344CB8AC3E}">
        <p14:creationId xmlns:p14="http://schemas.microsoft.com/office/powerpoint/2010/main" val="1880710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a:p>
        </p:txBody>
      </p:sp>
    </p:spTree>
    <p:extLst>
      <p:ext uri="{BB962C8B-B14F-4D97-AF65-F5344CB8AC3E}">
        <p14:creationId xmlns:p14="http://schemas.microsoft.com/office/powerpoint/2010/main" val="293286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15</a:t>
            </a:fld>
            <a:endParaRPr lang="en-GB"/>
          </a:p>
        </p:txBody>
      </p:sp>
    </p:spTree>
    <p:extLst>
      <p:ext uri="{BB962C8B-B14F-4D97-AF65-F5344CB8AC3E}">
        <p14:creationId xmlns:p14="http://schemas.microsoft.com/office/powerpoint/2010/main" val="303506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17</a:t>
            </a:fld>
            <a:endParaRPr lang="en-GB"/>
          </a:p>
        </p:txBody>
      </p:sp>
    </p:spTree>
    <p:extLst>
      <p:ext uri="{BB962C8B-B14F-4D97-AF65-F5344CB8AC3E}">
        <p14:creationId xmlns:p14="http://schemas.microsoft.com/office/powerpoint/2010/main" val="840430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18</a:t>
            </a:fld>
            <a:endParaRPr lang="en-GB"/>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6D58-A419-5B7F-D7CB-EA6D33232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075CA-F7C1-4EB4-2D98-292462C83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2FC9D-7FAF-4A9D-371A-0E4D98042CA5}"/>
              </a:ext>
            </a:extLst>
          </p:cNvPr>
          <p:cNvSpPr>
            <a:spLocks noGrp="1"/>
          </p:cNvSpPr>
          <p:nvPr>
            <p:ph type="body" idx="1"/>
          </p:nvPr>
        </p:nvSpPr>
        <p:spPr/>
        <p:txBody>
          <a:bodyPr/>
          <a:lstStyle/>
          <a:p>
            <a:r>
              <a:rPr lang="en-GB"/>
              <a:t> </a:t>
            </a:r>
          </a:p>
        </p:txBody>
      </p:sp>
      <p:sp>
        <p:nvSpPr>
          <p:cNvPr id="4" name="Slide Number Placeholder 3">
            <a:extLst>
              <a:ext uri="{FF2B5EF4-FFF2-40B4-BE49-F238E27FC236}">
                <a16:creationId xmlns:a16="http://schemas.microsoft.com/office/drawing/2014/main" id="{A2AADB5C-66E2-CA04-C805-566B825E9C82}"/>
              </a:ext>
            </a:extLst>
          </p:cNvPr>
          <p:cNvSpPr>
            <a:spLocks noGrp="1"/>
          </p:cNvSpPr>
          <p:nvPr>
            <p:ph type="sldNum" sz="quarter" idx="10"/>
          </p:nvPr>
        </p:nvSpPr>
        <p:spPr/>
        <p:txBody>
          <a:bodyPr/>
          <a:lstStyle/>
          <a:p>
            <a:fld id="{C7537C1E-0D74-48B2-B8D6-53F338B09B81}" type="slidenum">
              <a:rPr lang="en-GB" smtClean="0"/>
              <a:t>4</a:t>
            </a:fld>
            <a:endParaRPr lang="en-GB"/>
          </a:p>
        </p:txBody>
      </p:sp>
    </p:spTree>
    <p:extLst>
      <p:ext uri="{BB962C8B-B14F-4D97-AF65-F5344CB8AC3E}">
        <p14:creationId xmlns:p14="http://schemas.microsoft.com/office/powerpoint/2010/main" val="82137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a:p>
        </p:txBody>
      </p:sp>
    </p:spTree>
    <p:extLst>
      <p:ext uri="{BB962C8B-B14F-4D97-AF65-F5344CB8AC3E}">
        <p14:creationId xmlns:p14="http://schemas.microsoft.com/office/powerpoint/2010/main" val="400180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a:p>
        </p:txBody>
      </p:sp>
    </p:spTree>
    <p:extLst>
      <p:ext uri="{BB962C8B-B14F-4D97-AF65-F5344CB8AC3E}">
        <p14:creationId xmlns:p14="http://schemas.microsoft.com/office/powerpoint/2010/main" val="174889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CF0A1-0D48-B386-B781-1E51A1948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311F7-1478-F0B0-F0B7-D0A9B8E540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4DC41-BC17-5043-AE45-0EB95E73E24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8A126BB-DE6F-2983-C2C8-7B4D2D3D3F64}"/>
              </a:ext>
            </a:extLst>
          </p:cNvPr>
          <p:cNvSpPr>
            <a:spLocks noGrp="1"/>
          </p:cNvSpPr>
          <p:nvPr>
            <p:ph type="sldNum" sz="quarter" idx="10"/>
          </p:nvPr>
        </p:nvSpPr>
        <p:spPr/>
        <p:txBody>
          <a:bodyPr/>
          <a:lstStyle/>
          <a:p>
            <a:fld id="{C7537C1E-0D74-48B2-B8D6-53F338B09B81}" type="slidenum">
              <a:rPr lang="en-GB" smtClean="0"/>
              <a:t>7</a:t>
            </a:fld>
            <a:endParaRPr lang="en-GB"/>
          </a:p>
        </p:txBody>
      </p:sp>
    </p:spTree>
    <p:extLst>
      <p:ext uri="{BB962C8B-B14F-4D97-AF65-F5344CB8AC3E}">
        <p14:creationId xmlns:p14="http://schemas.microsoft.com/office/powerpoint/2010/main" val="116780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8</a:t>
            </a:fld>
            <a:endParaRPr lang="en-GB"/>
          </a:p>
        </p:txBody>
      </p:sp>
    </p:spTree>
    <p:extLst>
      <p:ext uri="{BB962C8B-B14F-4D97-AF65-F5344CB8AC3E}">
        <p14:creationId xmlns:p14="http://schemas.microsoft.com/office/powerpoint/2010/main" val="2029760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F7879-B9F7-5778-E763-CA0234ACA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8BD16-A354-7C83-A0DF-150988CD0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23D28-D1F7-FBE9-9DD4-D946CF051DF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1F7B8C-4729-74AC-5C09-23CB6B900B35}"/>
              </a:ext>
            </a:extLst>
          </p:cNvPr>
          <p:cNvSpPr>
            <a:spLocks noGrp="1"/>
          </p:cNvSpPr>
          <p:nvPr>
            <p:ph type="sldNum" sz="quarter" idx="10"/>
          </p:nvPr>
        </p:nvSpPr>
        <p:spPr/>
        <p:txBody>
          <a:bodyPr/>
          <a:lstStyle/>
          <a:p>
            <a:fld id="{C7537C1E-0D74-48B2-B8D6-53F338B09B81}" type="slidenum">
              <a:rPr lang="en-GB" smtClean="0"/>
              <a:t>9</a:t>
            </a:fld>
            <a:endParaRPr lang="en-GB"/>
          </a:p>
        </p:txBody>
      </p:sp>
    </p:spTree>
    <p:extLst>
      <p:ext uri="{BB962C8B-B14F-4D97-AF65-F5344CB8AC3E}">
        <p14:creationId xmlns:p14="http://schemas.microsoft.com/office/powerpoint/2010/main" val="3389355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a:p>
        </p:txBody>
      </p:sp>
    </p:spTree>
    <p:extLst>
      <p:ext uri="{BB962C8B-B14F-4D97-AF65-F5344CB8AC3E}">
        <p14:creationId xmlns:p14="http://schemas.microsoft.com/office/powerpoint/2010/main" val="1312994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11/03/2026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11/03/2026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11/03/2026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11/03/2026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www.marysmeals.org.uk/sites/uk/files/2022-03/Marys%20Meals%20vision%20mission%20and%20values.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mailto:Jobs@marysmeal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D73999-8988-28CC-412F-31A0755372A9}"/>
              </a:ext>
            </a:extLst>
          </p:cNvPr>
          <p:cNvPicPr>
            <a:picLocks noChangeAspect="1"/>
          </p:cNvPicPr>
          <p:nvPr/>
        </p:nvPicPr>
        <p:blipFill>
          <a:blip r:embed="rId2"/>
          <a:stretch>
            <a:fillRect/>
          </a:stretch>
        </p:blipFill>
        <p:spPr>
          <a:xfrm>
            <a:off x="0" y="-1"/>
            <a:ext cx="9144000" cy="5958349"/>
          </a:xfrm>
          <a:prstGeom prst="rect">
            <a:avLst/>
          </a:prstGeom>
        </p:spPr>
      </p:pic>
      <p:sp>
        <p:nvSpPr>
          <p:cNvPr id="6" name="Rectangle 5">
            <a:extLst>
              <a:ext uri="{FF2B5EF4-FFF2-40B4-BE49-F238E27FC236}">
                <a16:creationId xmlns:a16="http://schemas.microsoft.com/office/drawing/2014/main" id="{5910859E-3621-4C5C-9F4A-A035557CBF42}"/>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56D035D-0F8A-8604-0624-70AD545E48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27939" y="4730696"/>
            <a:ext cx="1892292" cy="800985"/>
          </a:xfrm>
          <a:prstGeom prst="rect">
            <a:avLst/>
          </a:prstGeom>
          <a:noFill/>
          <a:ln>
            <a:noFill/>
          </a:ln>
        </p:spPr>
      </p:pic>
      <p:pic>
        <p:nvPicPr>
          <p:cNvPr id="8" name="Picture 7">
            <a:extLst>
              <a:ext uri="{FF2B5EF4-FFF2-40B4-BE49-F238E27FC236}">
                <a16:creationId xmlns:a16="http://schemas.microsoft.com/office/drawing/2014/main" id="{FC4E8D42-8878-3A92-CEC4-28B993BA71BB}"/>
              </a:ext>
            </a:extLst>
          </p:cNvPr>
          <p:cNvPicPr>
            <a:picLocks noChangeAspect="1"/>
          </p:cNvPicPr>
          <p:nvPr/>
        </p:nvPicPr>
        <p:blipFill>
          <a:blip r:embed="rId4"/>
          <a:stretch>
            <a:fillRect/>
          </a:stretch>
        </p:blipFill>
        <p:spPr>
          <a:xfrm>
            <a:off x="242058" y="259370"/>
            <a:ext cx="1537581" cy="1758459"/>
          </a:xfrm>
          <a:prstGeom prst="rect">
            <a:avLst/>
          </a:prstGeom>
        </p:spPr>
      </p:pic>
      <p:sp>
        <p:nvSpPr>
          <p:cNvPr id="10" name="TextBox 9">
            <a:extLst>
              <a:ext uri="{FF2B5EF4-FFF2-40B4-BE49-F238E27FC236}">
                <a16:creationId xmlns:a16="http://schemas.microsoft.com/office/drawing/2014/main" id="{0F7FC37E-9FBF-93BE-835E-ED6FAC2D37B0}"/>
              </a:ext>
            </a:extLst>
          </p:cNvPr>
          <p:cNvSpPr txBox="1"/>
          <p:nvPr/>
        </p:nvSpPr>
        <p:spPr>
          <a:xfrm>
            <a:off x="242058" y="2561903"/>
            <a:ext cx="4635374" cy="2585323"/>
          </a:xfrm>
          <a:prstGeom prst="rect">
            <a:avLst/>
          </a:prstGeom>
          <a:noFill/>
        </p:spPr>
        <p:txBody>
          <a:bodyPr wrap="square">
            <a:spAutoFit/>
          </a:bodyPr>
          <a:lstStyle/>
          <a:p>
            <a:r>
              <a:rPr lang="en-GB" b="1" dirty="0">
                <a:solidFill>
                  <a:srgbClr val="019CDC"/>
                </a:solidFill>
                <a:latin typeface="Arial" panose="020B0604020202020204" pitchFamily="34" charset="0"/>
                <a:cs typeface="Arial" panose="020B0604020202020204" pitchFamily="34" charset="0"/>
              </a:rPr>
              <a:t>Recruitment pack for:</a:t>
            </a:r>
          </a:p>
          <a:p>
            <a:r>
              <a:rPr lang="en-GB" b="1" dirty="0">
                <a:solidFill>
                  <a:schemeClr val="bg1"/>
                </a:solidFill>
                <a:latin typeface="Arial" panose="020B0604020202020204" pitchFamily="34" charset="0"/>
                <a:cs typeface="Arial" panose="020B0604020202020204" pitchFamily="34" charset="0"/>
              </a:rPr>
              <a:t>Digital Marketing Manager</a:t>
            </a:r>
          </a:p>
          <a:p>
            <a:endParaRPr lang="en-GB" b="1" dirty="0">
              <a:solidFill>
                <a:schemeClr val="bg1"/>
              </a:solidFill>
              <a:latin typeface="Arial" panose="020B0604020202020204" pitchFamily="34" charset="0"/>
              <a:cs typeface="Arial" panose="020B0604020202020204" pitchFamily="34" charset="0"/>
            </a:endParaRPr>
          </a:p>
          <a:p>
            <a:r>
              <a:rPr lang="en-GB" b="1" dirty="0">
                <a:solidFill>
                  <a:srgbClr val="00B0F0"/>
                </a:solidFill>
                <a:latin typeface="Arial" panose="020B0604020202020204" pitchFamily="34" charset="0"/>
                <a:cs typeface="Arial" panose="020B0604020202020204" pitchFamily="34" charset="0"/>
              </a:rPr>
              <a:t>Remote working from</a:t>
            </a:r>
            <a:br>
              <a:rPr lang="en-GB" b="1" dirty="0">
                <a:solidFill>
                  <a:srgbClr val="00B0F0"/>
                </a:solidFill>
                <a:latin typeface="Arial" panose="020B0604020202020204" pitchFamily="34" charset="0"/>
                <a:cs typeface="Arial" panose="020B0604020202020204" pitchFamily="34" charset="0"/>
              </a:rPr>
            </a:br>
            <a:r>
              <a:rPr lang="en-GB" b="1" dirty="0">
                <a:solidFill>
                  <a:srgbClr val="00B0F0"/>
                </a:solidFill>
                <a:latin typeface="Arial" panose="020B0604020202020204" pitchFamily="34" charset="0"/>
                <a:cs typeface="Arial" panose="020B0604020202020204" pitchFamily="34" charset="0"/>
              </a:rPr>
              <a:t>anywhere in the UK</a:t>
            </a:r>
          </a:p>
          <a:p>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Mary’s Meals UK</a:t>
            </a:r>
          </a:p>
          <a:p>
            <a:br>
              <a:rPr lang="en-GB" b="1" dirty="0">
                <a:solidFill>
                  <a:schemeClr val="bg1"/>
                </a:solidFill>
                <a:latin typeface="Arial" panose="020B0604020202020204" pitchFamily="34" charset="0"/>
                <a:cs typeface="Arial" panose="020B0604020202020204" pitchFamily="34" charset="0"/>
              </a:rPr>
            </a:br>
            <a:r>
              <a:rPr lang="en-GB" b="1" dirty="0">
                <a:solidFill>
                  <a:schemeClr val="bg1"/>
                </a:solidFill>
                <a:latin typeface="Arial" panose="020B0604020202020204" pitchFamily="34" charset="0"/>
                <a:cs typeface="Arial" panose="020B0604020202020204" pitchFamily="34" charset="0"/>
              </a:rPr>
              <a:t>March 2026</a:t>
            </a:r>
          </a:p>
        </p:txBody>
      </p:sp>
      <p:pic>
        <p:nvPicPr>
          <p:cNvPr id="11" name="Picture 10">
            <a:extLst>
              <a:ext uri="{FF2B5EF4-FFF2-40B4-BE49-F238E27FC236}">
                <a16:creationId xmlns:a16="http://schemas.microsoft.com/office/drawing/2014/main" id="{C2932F36-A11D-E693-DDB4-9BB60F50DF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3" name="Picture 2">
            <a:extLst>
              <a:ext uri="{FF2B5EF4-FFF2-40B4-BE49-F238E27FC236}">
                <a16:creationId xmlns:a16="http://schemas.microsoft.com/office/drawing/2014/main" id="{1F414016-85A3-6C73-00A4-B35A922893AB}"/>
              </a:ext>
            </a:extLst>
          </p:cNvPr>
          <p:cNvPicPr>
            <a:picLocks noChangeAspect="1"/>
          </p:cNvPicPr>
          <p:nvPr/>
        </p:nvPicPr>
        <p:blipFill>
          <a:blip r:embed="rId6"/>
          <a:stretch>
            <a:fillRect/>
          </a:stretch>
        </p:blipFill>
        <p:spPr>
          <a:xfrm>
            <a:off x="7238771" y="1982180"/>
            <a:ext cx="1670625" cy="1039145"/>
          </a:xfrm>
          <a:prstGeom prst="rect">
            <a:avLst/>
          </a:prstGeom>
        </p:spPr>
      </p:pic>
      <p:pic>
        <p:nvPicPr>
          <p:cNvPr id="2" name="Picture 1" descr="A black background with purple and green squares&#10;&#10;Description automatically generated">
            <a:extLst>
              <a:ext uri="{FF2B5EF4-FFF2-40B4-BE49-F238E27FC236}">
                <a16:creationId xmlns:a16="http://schemas.microsoft.com/office/drawing/2014/main" id="{20A99F9C-2764-C4EE-0357-DA3E4C2CE050}"/>
              </a:ext>
            </a:extLst>
          </p:cNvPr>
          <p:cNvPicPr>
            <a:picLocks noChangeAspect="1"/>
          </p:cNvPicPr>
          <p:nvPr/>
        </p:nvPicPr>
        <p:blipFill>
          <a:blip r:embed="rId7"/>
          <a:stretch>
            <a:fillRect/>
          </a:stretch>
        </p:blipFill>
        <p:spPr>
          <a:xfrm>
            <a:off x="7184091" y="669077"/>
            <a:ext cx="1779983" cy="857952"/>
          </a:xfrm>
          <a:prstGeom prst="rect">
            <a:avLst/>
          </a:prstGeom>
        </p:spPr>
      </p:pic>
      <p:pic>
        <p:nvPicPr>
          <p:cNvPr id="4" name="Picture 3" descr="A white background with black text&#10;&#10;AI-generated content may be incorrect.">
            <a:extLst>
              <a:ext uri="{FF2B5EF4-FFF2-40B4-BE49-F238E27FC236}">
                <a16:creationId xmlns:a16="http://schemas.microsoft.com/office/drawing/2014/main" id="{6B50FCBB-AC89-2295-EBB5-3723CE45E48B}"/>
              </a:ext>
            </a:extLst>
          </p:cNvPr>
          <p:cNvPicPr>
            <a:picLocks noChangeAspect="1"/>
          </p:cNvPicPr>
          <p:nvPr/>
        </p:nvPicPr>
        <p:blipFill>
          <a:blip r:embed="rId8">
            <a:extLst>
              <a:ext uri="{28A0092B-C50C-407E-A947-70E740481C1C}">
                <a14:useLocalDpi xmlns:a14="http://schemas.microsoft.com/office/drawing/2010/main" val="0"/>
              </a:ext>
            </a:extLst>
          </a:blip>
          <a:srcRect l="28156" r="32272" b="72337"/>
          <a:stretch>
            <a:fillRect/>
          </a:stretch>
        </p:blipFill>
        <p:spPr>
          <a:xfrm>
            <a:off x="7443820" y="3466096"/>
            <a:ext cx="1260529" cy="881171"/>
          </a:xfrm>
          <a:prstGeom prst="rect">
            <a:avLst/>
          </a:prstGeom>
        </p:spPr>
      </p:pic>
    </p:spTree>
    <p:extLst>
      <p:ext uri="{BB962C8B-B14F-4D97-AF65-F5344CB8AC3E}">
        <p14:creationId xmlns:p14="http://schemas.microsoft.com/office/powerpoint/2010/main" val="206096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49698"/>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Supporter Experience and Communications directorate structure</a:t>
            </a:r>
          </a:p>
        </p:txBody>
      </p:sp>
      <p:sp>
        <p:nvSpPr>
          <p:cNvPr id="12" name="Rectangle 11">
            <a:extLst>
              <a:ext uri="{FF2B5EF4-FFF2-40B4-BE49-F238E27FC236}">
                <a16:creationId xmlns:a16="http://schemas.microsoft.com/office/drawing/2014/main" id="{A1DF5B8B-7BDD-4E7B-A363-B2B9B60696D0}"/>
              </a:ext>
            </a:extLst>
          </p:cNvPr>
          <p:cNvSpPr/>
          <p:nvPr/>
        </p:nvSpPr>
        <p:spPr>
          <a:xfrm>
            <a:off x="172380" y="911235"/>
            <a:ext cx="4107736" cy="1046440"/>
          </a:xfrm>
          <a:prstGeom prst="rect">
            <a:avLst/>
          </a:prstGeom>
        </p:spPr>
        <p:txBody>
          <a:bodyPr wrap="square" anchor="t">
            <a:spAutoFit/>
          </a:bodyPr>
          <a:lstStyle/>
          <a:p>
            <a:pPr lvl="0"/>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2B0BDEE-A9A0-3F1E-EC67-BEF2FFF8F66B}"/>
              </a:ext>
            </a:extLst>
          </p:cNvPr>
          <p:cNvSpPr txBox="1"/>
          <p:nvPr/>
        </p:nvSpPr>
        <p:spPr>
          <a:xfrm>
            <a:off x="4572000" y="5618666"/>
            <a:ext cx="575353" cy="369332"/>
          </a:xfrm>
          <a:prstGeom prst="rect">
            <a:avLst/>
          </a:prstGeom>
          <a:solidFill>
            <a:schemeClr val="bg1"/>
          </a:solidFill>
        </p:spPr>
        <p:txBody>
          <a:bodyPr wrap="square" rtlCol="0">
            <a:spAutoFit/>
          </a:bodyPr>
          <a:lstStyle/>
          <a:p>
            <a:endParaRPr lang="en-GB"/>
          </a:p>
        </p:txBody>
      </p:sp>
      <p:graphicFrame>
        <p:nvGraphicFramePr>
          <p:cNvPr id="4" name="Diagram 3">
            <a:extLst>
              <a:ext uri="{FF2B5EF4-FFF2-40B4-BE49-F238E27FC236}">
                <a16:creationId xmlns:a16="http://schemas.microsoft.com/office/drawing/2014/main" id="{9DB87187-ACF1-43F1-BD89-3880913571CB}"/>
              </a:ext>
            </a:extLst>
          </p:cNvPr>
          <p:cNvGraphicFramePr/>
          <p:nvPr>
            <p:extLst>
              <p:ext uri="{D42A27DB-BD31-4B8C-83A1-F6EECF244321}">
                <p14:modId xmlns:p14="http://schemas.microsoft.com/office/powerpoint/2010/main" val="3466943178"/>
              </p:ext>
            </p:extLst>
          </p:nvPr>
        </p:nvGraphicFramePr>
        <p:xfrm>
          <a:off x="56779" y="806634"/>
          <a:ext cx="9030441" cy="52447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Straight Connector 5">
            <a:extLst>
              <a:ext uri="{FF2B5EF4-FFF2-40B4-BE49-F238E27FC236}">
                <a16:creationId xmlns:a16="http://schemas.microsoft.com/office/drawing/2014/main" id="{7C7222F8-10C1-4D15-9B3C-FD8210C4A173}"/>
              </a:ext>
            </a:extLst>
          </p:cNvPr>
          <p:cNvCxnSpPr/>
          <p:nvPr/>
        </p:nvCxnSpPr>
        <p:spPr>
          <a:xfrm flipV="1">
            <a:off x="5670756" y="3490953"/>
            <a:ext cx="388055" cy="226307"/>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7A73515C-D701-9797-850A-2FF560F59481}"/>
              </a:ext>
            </a:extLst>
          </p:cNvPr>
          <p:cNvGrpSpPr/>
          <p:nvPr/>
        </p:nvGrpSpPr>
        <p:grpSpPr>
          <a:xfrm>
            <a:off x="0" y="6240063"/>
            <a:ext cx="9149758" cy="643815"/>
            <a:chOff x="0" y="6240063"/>
            <a:chExt cx="9149758" cy="643815"/>
          </a:xfrm>
        </p:grpSpPr>
        <p:sp>
          <p:nvSpPr>
            <p:cNvPr id="9" name="Rectangle 8">
              <a:extLst>
                <a:ext uri="{FF2B5EF4-FFF2-40B4-BE49-F238E27FC236}">
                  <a16:creationId xmlns:a16="http://schemas.microsoft.com/office/drawing/2014/main" id="{71D657E1-547F-1CD8-65EC-BB06F8053FB5}"/>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E5928F6-D02A-CE97-6F0E-A02275562B63}"/>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CCCE8A83-9518-D6C8-B6EE-BA2366817A52}"/>
              </a:ext>
            </a:extLst>
          </p:cNvPr>
          <p:cNvSpPr/>
          <p:nvPr/>
        </p:nvSpPr>
        <p:spPr>
          <a:xfrm>
            <a:off x="8719457" y="6502869"/>
            <a:ext cx="394420" cy="27699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10</a:t>
            </a:r>
          </a:p>
        </p:txBody>
      </p:sp>
    </p:spTree>
    <p:extLst>
      <p:ext uri="{BB962C8B-B14F-4D97-AF65-F5344CB8AC3E}">
        <p14:creationId xmlns:p14="http://schemas.microsoft.com/office/powerpoint/2010/main" val="3220124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24D91E-E12D-5171-4CCB-384BA0DA2D62}"/>
              </a:ext>
            </a:extLst>
          </p:cNvPr>
          <p:cNvPicPr>
            <a:picLocks noChangeAspect="1"/>
          </p:cNvPicPr>
          <p:nvPr/>
        </p:nvPicPr>
        <p:blipFill>
          <a:blip r:embed="rId3"/>
          <a:stretch>
            <a:fillRect/>
          </a:stretch>
        </p:blipFill>
        <p:spPr>
          <a:xfrm>
            <a:off x="0" y="704680"/>
            <a:ext cx="9144000" cy="609600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vision and mission</a:t>
            </a:r>
          </a:p>
        </p:txBody>
      </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pSp>
        <p:nvGrpSpPr>
          <p:cNvPr id="3" name="Group 2">
            <a:extLst>
              <a:ext uri="{FF2B5EF4-FFF2-40B4-BE49-F238E27FC236}">
                <a16:creationId xmlns:a16="http://schemas.microsoft.com/office/drawing/2014/main" id="{D8ED4913-AEEF-E9EB-A8E4-6D6580B9A609}"/>
              </a:ext>
            </a:extLst>
          </p:cNvPr>
          <p:cNvGrpSpPr/>
          <p:nvPr/>
        </p:nvGrpSpPr>
        <p:grpSpPr>
          <a:xfrm>
            <a:off x="0" y="6240063"/>
            <a:ext cx="9149758" cy="643815"/>
            <a:chOff x="0" y="6240063"/>
            <a:chExt cx="9149758" cy="643815"/>
          </a:xfrm>
        </p:grpSpPr>
        <p:sp>
          <p:nvSpPr>
            <p:cNvPr id="6" name="Rectangle 5">
              <a:extLst>
                <a:ext uri="{FF2B5EF4-FFF2-40B4-BE49-F238E27FC236}">
                  <a16:creationId xmlns:a16="http://schemas.microsoft.com/office/drawing/2014/main" id="{691420EB-B928-9366-8AB1-E81659DD0B61}"/>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957F24A-A893-8949-4F30-E7AA452ECBF6}"/>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7DFC57F9-163F-6A73-816F-40755AA3B9A7}"/>
              </a:ext>
            </a:extLst>
          </p:cNvPr>
          <p:cNvSpPr/>
          <p:nvPr/>
        </p:nvSpPr>
        <p:spPr>
          <a:xfrm>
            <a:off x="8763001" y="6502869"/>
            <a:ext cx="350876" cy="27924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11</a:t>
            </a:r>
          </a:p>
        </p:txBody>
      </p:sp>
    </p:spTree>
    <p:extLst>
      <p:ext uri="{BB962C8B-B14F-4D97-AF65-F5344CB8AC3E}">
        <p14:creationId xmlns:p14="http://schemas.microsoft.com/office/powerpoint/2010/main" val="2558441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6CCC27-7728-EA24-D41B-662FFF212A44}"/>
              </a:ext>
            </a:extLst>
          </p:cNvPr>
          <p:cNvPicPr>
            <a:picLocks noChangeAspect="1"/>
          </p:cNvPicPr>
          <p:nvPr/>
        </p:nvPicPr>
        <p:blipFill>
          <a:blip r:embed="rId3"/>
          <a:stretch>
            <a:fillRect/>
          </a:stretch>
        </p:blipFill>
        <p:spPr>
          <a:xfrm>
            <a:off x="0" y="175953"/>
            <a:ext cx="9144000" cy="609600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values</a:t>
            </a:r>
          </a:p>
        </p:txBody>
      </p:sp>
      <p:sp>
        <p:nvSpPr>
          <p:cNvPr id="7" name="Rectangle 6">
            <a:extLst>
              <a:ext uri="{FF2B5EF4-FFF2-40B4-BE49-F238E27FC236}">
                <a16:creationId xmlns:a16="http://schemas.microsoft.com/office/drawing/2014/main" id="{A4E61F1E-9470-4001-B01D-99A0EBF4C0AE}"/>
              </a:ext>
            </a:extLst>
          </p:cNvPr>
          <p:cNvSpPr/>
          <p:nvPr/>
        </p:nvSpPr>
        <p:spPr>
          <a:xfrm>
            <a:off x="216310" y="4273359"/>
            <a:ext cx="8927690" cy="1899623"/>
          </a:xfrm>
          <a:prstGeom prst="rect">
            <a:avLst/>
          </a:prstGeom>
        </p:spPr>
        <p:txBody>
          <a:bodyPr wrap="square">
            <a:spAutoFit/>
          </a:bodyPr>
          <a:lstStyle/>
          <a:p>
            <a:pPr>
              <a:lnSpc>
                <a:spcPct val="150000"/>
              </a:lnSpc>
            </a:pPr>
            <a:r>
              <a:rPr lang="en-GB" sz="2130" b="1">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a:solidFill>
                <a:srgbClr val="FFFF00"/>
              </a:solidFill>
              <a:latin typeface="Arial" panose="020B0604020202020204" pitchFamily="34" charset="0"/>
              <a:cs typeface="Arial" panose="020B0604020202020204" pitchFamily="34" charset="0"/>
            </a:endParaRPr>
          </a:p>
          <a:p>
            <a:pPr>
              <a:lnSpc>
                <a:spcPct val="150000"/>
              </a:lnSpc>
            </a:pPr>
            <a:r>
              <a:rPr lang="en-GB" sz="1300">
                <a:solidFill>
                  <a:srgbClr val="F3A909"/>
                </a:solidFill>
                <a:latin typeface="Arial" panose="020B0604020202020204" pitchFamily="34" charset="0"/>
                <a:cs typeface="Arial" panose="020B0604020202020204" pitchFamily="34" charset="0"/>
              </a:rPr>
              <a:t>View Mary’s Meals’ full statement of values here: </a:t>
            </a:r>
            <a:r>
              <a:rPr lang="en-GB" sz="1300">
                <a:solidFill>
                  <a:srgbClr val="019CDC"/>
                </a:solidFill>
                <a:latin typeface="Arial" panose="020B0604020202020204" pitchFamily="34" charset="0"/>
                <a:cs typeface="Arial" panose="020B0604020202020204" pitchFamily="34" charset="0"/>
                <a:hlinkClick r:id="rId4"/>
              </a:rPr>
              <a:t>Statement of Values</a:t>
            </a:r>
            <a:endParaRPr lang="en-GB" sz="1300">
              <a:solidFill>
                <a:srgbClr val="019CDC"/>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pSp>
        <p:nvGrpSpPr>
          <p:cNvPr id="4" name="Group 3">
            <a:extLst>
              <a:ext uri="{FF2B5EF4-FFF2-40B4-BE49-F238E27FC236}">
                <a16:creationId xmlns:a16="http://schemas.microsoft.com/office/drawing/2014/main" id="{C0712CC4-7B1C-82C8-2D75-E1E5E14FB98C}"/>
              </a:ext>
            </a:extLst>
          </p:cNvPr>
          <p:cNvGrpSpPr/>
          <p:nvPr/>
        </p:nvGrpSpPr>
        <p:grpSpPr>
          <a:xfrm>
            <a:off x="0" y="6240063"/>
            <a:ext cx="9149758" cy="643815"/>
            <a:chOff x="0" y="6240063"/>
            <a:chExt cx="9149758" cy="643815"/>
          </a:xfrm>
        </p:grpSpPr>
        <p:sp>
          <p:nvSpPr>
            <p:cNvPr id="6" name="Rectangle 5">
              <a:extLst>
                <a:ext uri="{FF2B5EF4-FFF2-40B4-BE49-F238E27FC236}">
                  <a16:creationId xmlns:a16="http://schemas.microsoft.com/office/drawing/2014/main" id="{9BFB0271-5328-0AD6-1025-F3A6B297B2F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1341741-2EA0-94F1-75BC-A26D1BBD752C}"/>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2B4C2456-BB1E-6BF2-4D10-F9FA0A9A4978}"/>
              </a:ext>
            </a:extLst>
          </p:cNvPr>
          <p:cNvSpPr/>
          <p:nvPr/>
        </p:nvSpPr>
        <p:spPr>
          <a:xfrm>
            <a:off x="8708571" y="6502869"/>
            <a:ext cx="405306" cy="27699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12</a:t>
            </a:r>
          </a:p>
        </p:txBody>
      </p:sp>
    </p:spTree>
    <p:extLst>
      <p:ext uri="{BB962C8B-B14F-4D97-AF65-F5344CB8AC3E}">
        <p14:creationId xmlns:p14="http://schemas.microsoft.com/office/powerpoint/2010/main" val="3092503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the Mary’s Meals movement</a:t>
            </a:r>
          </a:p>
        </p:txBody>
      </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4797339"/>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20 years later, we feed three million hungry children every school day across four continents.  </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We work extremely hard to keep our running costs low which means that it costs just £19.15 to feed a child with Mary’s Meals for a whole school year. This is only possible because most of our work is done by an army of dedicated volunteers all over the world, who carry out lots of little acts of love on behalf of Mary’s Meals.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around the world. Funds raised by affiliates, including from Mary’s Meals UK, are passed to Mary’s Meals International, the organisation which co-ordinates our movement and directly manages the delivery of our school feeding programmes.</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pSp>
        <p:nvGrpSpPr>
          <p:cNvPr id="6" name="Group 5">
            <a:extLst>
              <a:ext uri="{FF2B5EF4-FFF2-40B4-BE49-F238E27FC236}">
                <a16:creationId xmlns:a16="http://schemas.microsoft.com/office/drawing/2014/main" id="{416A9D87-97CE-C13C-3B0B-A1F3A8611B68}"/>
              </a:ext>
            </a:extLst>
          </p:cNvPr>
          <p:cNvGrpSpPr/>
          <p:nvPr/>
        </p:nvGrpSpPr>
        <p:grpSpPr>
          <a:xfrm>
            <a:off x="0" y="6240063"/>
            <a:ext cx="9149758" cy="643815"/>
            <a:chOff x="0" y="6240063"/>
            <a:chExt cx="9149758" cy="643815"/>
          </a:xfrm>
        </p:grpSpPr>
        <p:sp>
          <p:nvSpPr>
            <p:cNvPr id="7" name="Rectangle 6">
              <a:extLst>
                <a:ext uri="{FF2B5EF4-FFF2-40B4-BE49-F238E27FC236}">
                  <a16:creationId xmlns:a16="http://schemas.microsoft.com/office/drawing/2014/main" id="{B5FD719E-EE5C-7268-50BF-FA9640763C7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99513BE-EA22-E583-1EC5-222D17D7830D}"/>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8DEF55AF-CE71-EFE7-A8D4-2A5148B62143}"/>
              </a:ext>
            </a:extLst>
          </p:cNvPr>
          <p:cNvSpPr/>
          <p:nvPr/>
        </p:nvSpPr>
        <p:spPr>
          <a:xfrm>
            <a:off x="8719457" y="6502869"/>
            <a:ext cx="394420" cy="27699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13</a:t>
            </a:r>
          </a:p>
        </p:txBody>
      </p:sp>
    </p:spTree>
    <p:extLst>
      <p:ext uri="{BB962C8B-B14F-4D97-AF65-F5344CB8AC3E}">
        <p14:creationId xmlns:p14="http://schemas.microsoft.com/office/powerpoint/2010/main" val="392465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5C3BB-428B-1713-F25B-1F0AF551E3FC}"/>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D36471-E898-29AC-0C02-583536AFC48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7" name="TextBox 6">
            <a:extLst>
              <a:ext uri="{FF2B5EF4-FFF2-40B4-BE49-F238E27FC236}">
                <a16:creationId xmlns:a16="http://schemas.microsoft.com/office/drawing/2014/main" id="{CA1732A5-EEB1-E3D8-B5A9-1E8DFDACB6A7}"/>
              </a:ext>
            </a:extLst>
          </p:cNvPr>
          <p:cNvSpPr txBox="1"/>
          <p:nvPr/>
        </p:nvSpPr>
        <p:spPr>
          <a:xfrm>
            <a:off x="216310" y="167148"/>
            <a:ext cx="6361471"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Mary’s Meals family</a:t>
            </a:r>
          </a:p>
        </p:txBody>
      </p:sp>
      <p:pic>
        <p:nvPicPr>
          <p:cNvPr id="14" name="Picture 13">
            <a:extLst>
              <a:ext uri="{FF2B5EF4-FFF2-40B4-BE49-F238E27FC236}">
                <a16:creationId xmlns:a16="http://schemas.microsoft.com/office/drawing/2014/main" id="{2801DD86-9818-6035-08DC-7A78D2861AA9}"/>
              </a:ext>
            </a:extLst>
          </p:cNvPr>
          <p:cNvPicPr>
            <a:picLocks noChangeAspect="1"/>
          </p:cNvPicPr>
          <p:nvPr/>
        </p:nvPicPr>
        <p:blipFill>
          <a:blip r:embed="rId3"/>
          <a:stretch>
            <a:fillRect/>
          </a:stretch>
        </p:blipFill>
        <p:spPr>
          <a:xfrm>
            <a:off x="0" y="857250"/>
            <a:ext cx="9144000" cy="5143500"/>
          </a:xfrm>
          <a:prstGeom prst="rect">
            <a:avLst/>
          </a:prstGeom>
        </p:spPr>
      </p:pic>
      <p:grpSp>
        <p:nvGrpSpPr>
          <p:cNvPr id="3" name="Group 2">
            <a:extLst>
              <a:ext uri="{FF2B5EF4-FFF2-40B4-BE49-F238E27FC236}">
                <a16:creationId xmlns:a16="http://schemas.microsoft.com/office/drawing/2014/main" id="{39B54B2A-16BB-7CBD-07C4-4C9E93B272F6}"/>
              </a:ext>
            </a:extLst>
          </p:cNvPr>
          <p:cNvGrpSpPr/>
          <p:nvPr/>
        </p:nvGrpSpPr>
        <p:grpSpPr>
          <a:xfrm>
            <a:off x="0" y="6240063"/>
            <a:ext cx="9149758" cy="643815"/>
            <a:chOff x="0" y="6240063"/>
            <a:chExt cx="9149758" cy="643815"/>
          </a:xfrm>
        </p:grpSpPr>
        <p:sp>
          <p:nvSpPr>
            <p:cNvPr id="4" name="Rectangle 3">
              <a:extLst>
                <a:ext uri="{FF2B5EF4-FFF2-40B4-BE49-F238E27FC236}">
                  <a16:creationId xmlns:a16="http://schemas.microsoft.com/office/drawing/2014/main" id="{302B73B4-8B56-BDE6-4834-CF5D9DF01F38}"/>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1C378F7-37B5-646A-5F3F-75EF0F3CCF80}"/>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30A61052-4E86-E2B2-7DC0-421BBE564DB3}"/>
              </a:ext>
            </a:extLst>
          </p:cNvPr>
          <p:cNvSpPr/>
          <p:nvPr/>
        </p:nvSpPr>
        <p:spPr>
          <a:xfrm>
            <a:off x="8719457" y="6502869"/>
            <a:ext cx="394420" cy="27699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14</a:t>
            </a:r>
          </a:p>
        </p:txBody>
      </p:sp>
    </p:spTree>
    <p:extLst>
      <p:ext uri="{BB962C8B-B14F-4D97-AF65-F5344CB8AC3E}">
        <p14:creationId xmlns:p14="http://schemas.microsoft.com/office/powerpoint/2010/main" val="134737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pSp>
        <p:nvGrpSpPr>
          <p:cNvPr id="9" name="Group 8">
            <a:extLst>
              <a:ext uri="{FF2B5EF4-FFF2-40B4-BE49-F238E27FC236}">
                <a16:creationId xmlns:a16="http://schemas.microsoft.com/office/drawing/2014/main" id="{F206D0B4-126A-4E57-81F7-D0223C14208F}"/>
              </a:ext>
            </a:extLst>
          </p:cNvPr>
          <p:cNvGrpSpPr/>
          <p:nvPr/>
        </p:nvGrpSpPr>
        <p:grpSpPr>
          <a:xfrm>
            <a:off x="0" y="6240063"/>
            <a:ext cx="9149758" cy="643815"/>
            <a:chOff x="0" y="6240063"/>
            <a:chExt cx="9149758" cy="643815"/>
          </a:xfrm>
        </p:grpSpPr>
        <p:sp>
          <p:nvSpPr>
            <p:cNvPr id="13" name="Rectangle 12">
              <a:extLst>
                <a:ext uri="{FF2B5EF4-FFF2-40B4-BE49-F238E27FC236}">
                  <a16:creationId xmlns:a16="http://schemas.microsoft.com/office/drawing/2014/main" id="{DD459C59-CA66-B228-CC7D-093D0A125DA0}"/>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BDB331F-9B7C-03B0-BBBB-548F98297573}"/>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E74E66B8-DFC4-2DB6-E404-FA7AB73BB103}"/>
              </a:ext>
            </a:extLst>
          </p:cNvPr>
          <p:cNvSpPr/>
          <p:nvPr/>
        </p:nvSpPr>
        <p:spPr>
          <a:xfrm>
            <a:off x="8719457" y="6502869"/>
            <a:ext cx="394420" cy="27699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15</a:t>
            </a:r>
          </a:p>
        </p:txBody>
      </p:sp>
    </p:spTree>
    <p:extLst>
      <p:ext uri="{BB962C8B-B14F-4D97-AF65-F5344CB8AC3E}">
        <p14:creationId xmlns:p14="http://schemas.microsoft.com/office/powerpoint/2010/main" val="77271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2"/>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3"/>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a:solidFill>
                  <a:schemeClr val="bg1"/>
                </a:solidFill>
                <a:latin typeface="Arial" panose="020B0604020202020204" pitchFamily="34" charset="0"/>
                <a:cs typeface="Arial" panose="020B0604020202020204" pitchFamily="34" charset="0"/>
              </a:rPr>
              <a:t>Mary’s Meals UK manager competencies</a:t>
            </a:r>
          </a:p>
        </p:txBody>
      </p:sp>
      <p:sp>
        <p:nvSpPr>
          <p:cNvPr id="12" name="Rectangle 11">
            <a:extLst>
              <a:ext uri="{FF2B5EF4-FFF2-40B4-BE49-F238E27FC236}">
                <a16:creationId xmlns:a16="http://schemas.microsoft.com/office/drawing/2014/main" id="{62FE79D3-B375-4B1B-81E7-BA99BEBA2BB5}"/>
              </a:ext>
            </a:extLst>
          </p:cNvPr>
          <p:cNvSpPr/>
          <p:nvPr/>
        </p:nvSpPr>
        <p:spPr>
          <a:xfrm>
            <a:off x="407588" y="907215"/>
            <a:ext cx="4041075" cy="5047536"/>
          </a:xfrm>
          <a:prstGeom prst="rect">
            <a:avLst/>
          </a:prstGeom>
        </p:spPr>
        <p:txBody>
          <a:bodyPr wrap="square">
            <a:spAutoFit/>
          </a:bodyPr>
          <a:lstStyle/>
          <a:p>
            <a:r>
              <a:rPr lang="en-GB" sz="1200" b="1">
                <a:latin typeface="Arial" panose="020B0604020202020204" pitchFamily="34" charset="0"/>
                <a:cs typeface="Arial" panose="020B0604020202020204" pitchFamily="34" charset="0"/>
              </a:rPr>
              <a:t>Managers at Mary’s Meals UK approach their role in line with our 7S competency model:</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1. Self</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myself and set stretching goals</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2. Service</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work to ensure our future will be even better than our past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3. Simplicity</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547307" y="774191"/>
            <a:ext cx="4530018" cy="5632311"/>
          </a:xfrm>
          <a:prstGeom prst="rect">
            <a:avLst/>
          </a:prstGeom>
        </p:spPr>
        <p:txBody>
          <a:bodyPr wrap="square">
            <a:spAutoFit/>
          </a:bodyPr>
          <a:lstStyle/>
          <a:p>
            <a:r>
              <a:rPr lang="en-GB" sz="1200">
                <a:latin typeface="Arial" panose="020B0604020202020204" pitchFamily="34" charset="0"/>
                <a:cs typeface="Arial" panose="020B0604020202020204" pitchFamily="34" charset="0"/>
              </a:rPr>
              <a:t> </a:t>
            </a:r>
            <a:r>
              <a:rPr lang="en-GB" sz="1400" b="1">
                <a:solidFill>
                  <a:srgbClr val="019CDC"/>
                </a:solidFill>
                <a:latin typeface="Arial" panose="020B0604020202020204" pitchFamily="34" charset="0"/>
                <a:cs typeface="Arial" panose="020B0604020202020204" pitchFamily="34" charset="0"/>
              </a:rPr>
              <a:t>4. Stewardship</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pay attention to the things that matter most;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(a) our physical resources; (b) our people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happy to be held accountable and to hold others to account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5. Strategy</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others to work in ways that have the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strategy and translate it into action</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6. Strengthen</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a positive work environment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increase the capabilities of my team</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people manage their careers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find and develop next-generation talent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7. Success</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my team is technically competent and developing</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high performing teams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a catalyst for change</a:t>
            </a:r>
          </a:p>
        </p:txBody>
      </p:sp>
      <p:grpSp>
        <p:nvGrpSpPr>
          <p:cNvPr id="3" name="Group 2">
            <a:extLst>
              <a:ext uri="{FF2B5EF4-FFF2-40B4-BE49-F238E27FC236}">
                <a16:creationId xmlns:a16="http://schemas.microsoft.com/office/drawing/2014/main" id="{F50243F3-BD60-F99D-C921-BFB1E99D0901}"/>
              </a:ext>
            </a:extLst>
          </p:cNvPr>
          <p:cNvGrpSpPr/>
          <p:nvPr/>
        </p:nvGrpSpPr>
        <p:grpSpPr>
          <a:xfrm>
            <a:off x="0" y="6240063"/>
            <a:ext cx="9149758" cy="643815"/>
            <a:chOff x="0" y="6240063"/>
            <a:chExt cx="9149758" cy="643815"/>
          </a:xfrm>
        </p:grpSpPr>
        <p:sp>
          <p:nvSpPr>
            <p:cNvPr id="8" name="Rectangle 7">
              <a:extLst>
                <a:ext uri="{FF2B5EF4-FFF2-40B4-BE49-F238E27FC236}">
                  <a16:creationId xmlns:a16="http://schemas.microsoft.com/office/drawing/2014/main" id="{998115D6-91C5-5BA8-5930-8FB4A4BAA7C5}"/>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86CE4B7-5F22-AF8F-22DA-7DC60E12F1F2}"/>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7196FDCF-3967-9625-E5B0-D636EEEC638C}"/>
              </a:ext>
            </a:extLst>
          </p:cNvPr>
          <p:cNvSpPr/>
          <p:nvPr/>
        </p:nvSpPr>
        <p:spPr>
          <a:xfrm>
            <a:off x="8719457" y="6502869"/>
            <a:ext cx="394420" cy="27699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16</a:t>
            </a:r>
          </a:p>
        </p:txBody>
      </p:sp>
    </p:spTree>
    <p:extLst>
      <p:ext uri="{BB962C8B-B14F-4D97-AF65-F5344CB8AC3E}">
        <p14:creationId xmlns:p14="http://schemas.microsoft.com/office/powerpoint/2010/main" val="3811878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3AA2F2-D2C7-495B-9DC2-375B4AF6D7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58" y="505744"/>
            <a:ext cx="9144000" cy="6274124"/>
          </a:xfrm>
          <a:prstGeom prst="rect">
            <a:avLst/>
          </a:prstGeom>
        </p:spPr>
      </p:pic>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1EDD56B-D27E-49BD-851F-BFB0A5D756BF}"/>
              </a:ext>
            </a:extLst>
          </p:cNvPr>
          <p:cNvSpPr/>
          <p:nvPr/>
        </p:nvSpPr>
        <p:spPr>
          <a:xfrm>
            <a:off x="4566242" y="911235"/>
            <a:ext cx="4480027" cy="5201424"/>
          </a:xfrm>
          <a:prstGeom prst="rect">
            <a:avLst/>
          </a:prstGeom>
        </p:spPr>
        <p:txBody>
          <a:bodyPr wrap="square">
            <a:spAutoFit/>
          </a:bodyPr>
          <a:lstStyle/>
          <a:p>
            <a:r>
              <a:rPr lang="en-GB" sz="11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to apply for this role</a:t>
            </a:r>
          </a:p>
          <a:p>
            <a:endPar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apply for the role of Digital Marketing Manager based at Mary’s Meals UK, please send a tailored CV and covering letter </a:t>
            </a:r>
            <a:r>
              <a:rPr lang="en-GB" sz="1100" b="1" u="sng"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or </a:t>
            </a:r>
            <a:r>
              <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2–3-minute video to : </a:t>
            </a:r>
            <a:r>
              <a:rPr lang="en-GB" sz="11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hlinkClick r:id="rId4"/>
              </a:rPr>
              <a:t>Jobs@marysmeals.org</a:t>
            </a:r>
            <a:endParaRPr lang="en-GB" sz="11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covering letter or video should make a compelling case for why you feel motivated to apply for this role within Mary’s Meals UK, as well as giving a concise overview of your most relevant skills and experience, and should fill no more than two pages of A4.</a:t>
            </a:r>
          </a:p>
          <a:p>
            <a:endPar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Applicants must hold full right to work in the UK.</a:t>
            </a:r>
          </a:p>
          <a:p>
            <a:endPar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 welcome applications from candidates of all different backgrounds and identities to apply. We are committed to building an inclusive and diverse charity providing a supportive place for you to do the best and most rewarding work of your career.</a:t>
            </a:r>
            <a:br>
              <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endPar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timescales</a:t>
            </a:r>
          </a:p>
          <a:p>
            <a:endPar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Applications will close at 5pm on Friday 27</a:t>
            </a:r>
            <a:r>
              <a:rPr lang="en-GB" sz="1100" baseline="30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a:t>
            </a:r>
            <a:r>
              <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March.</a:t>
            </a:r>
          </a:p>
          <a:p>
            <a:endParaRPr lang="en-GB" sz="1100" dirty="0">
              <a:solidFill>
                <a:srgbClr val="FF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 reserve the right to close this vacancy early if we receive sufficient applications for the role. Therefore, if you are interested, please submit your application as early as possible.</a:t>
            </a:r>
          </a:p>
          <a:p>
            <a:endParaRPr lang="en-GB" sz="1100" b="1" dirty="0">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Please note: If you have any special requirements or adjustments before an interview, please let us know. </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process information</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pSp>
        <p:nvGrpSpPr>
          <p:cNvPr id="3" name="Group 2">
            <a:extLst>
              <a:ext uri="{FF2B5EF4-FFF2-40B4-BE49-F238E27FC236}">
                <a16:creationId xmlns:a16="http://schemas.microsoft.com/office/drawing/2014/main" id="{35EBB3A4-6985-9C01-4894-2E02875E8577}"/>
              </a:ext>
            </a:extLst>
          </p:cNvPr>
          <p:cNvGrpSpPr/>
          <p:nvPr/>
        </p:nvGrpSpPr>
        <p:grpSpPr>
          <a:xfrm>
            <a:off x="0" y="6240063"/>
            <a:ext cx="9149758" cy="643815"/>
            <a:chOff x="0" y="6240063"/>
            <a:chExt cx="9149758" cy="643815"/>
          </a:xfrm>
        </p:grpSpPr>
        <p:sp>
          <p:nvSpPr>
            <p:cNvPr id="4" name="Rectangle 3">
              <a:extLst>
                <a:ext uri="{FF2B5EF4-FFF2-40B4-BE49-F238E27FC236}">
                  <a16:creationId xmlns:a16="http://schemas.microsoft.com/office/drawing/2014/main" id="{2D27232D-D1CD-7A50-6AAF-FFDF7622BC1C}"/>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8FEFD94-913F-014D-89B1-E585F19FE5AC}"/>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E5DB5CA-3CB9-C8FE-8040-D4A6E1D99A64}"/>
              </a:ext>
            </a:extLst>
          </p:cNvPr>
          <p:cNvSpPr/>
          <p:nvPr/>
        </p:nvSpPr>
        <p:spPr>
          <a:xfrm>
            <a:off x="8719457" y="6502869"/>
            <a:ext cx="394420" cy="27699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17</a:t>
            </a:r>
          </a:p>
        </p:txBody>
      </p:sp>
    </p:spTree>
    <p:extLst>
      <p:ext uri="{BB962C8B-B14F-4D97-AF65-F5344CB8AC3E}">
        <p14:creationId xmlns:p14="http://schemas.microsoft.com/office/powerpoint/2010/main" val="377237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27FB-87EF-1FC1-DCDA-A18D33AFB31B}"/>
              </a:ext>
            </a:extLst>
          </p:cNvPr>
          <p:cNvPicPr>
            <a:picLocks noChangeAspect="1"/>
          </p:cNvPicPr>
          <p:nvPr/>
        </p:nvPicPr>
        <p:blipFill>
          <a:blip r:embed="rId3"/>
          <a:stretch>
            <a:fillRect/>
          </a:stretch>
        </p:blipFill>
        <p:spPr>
          <a:xfrm>
            <a:off x="0" y="144063"/>
            <a:ext cx="9144000" cy="6096000"/>
          </a:xfrm>
          <a:prstGeom prst="rect">
            <a:avLst/>
          </a:prstGeom>
        </p:spPr>
      </p:pic>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369848"/>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Unit 10-13</a:t>
            </a: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sp>
        <p:nvSpPr>
          <p:cNvPr id="19" name="Rectangle 18">
            <a:extLst>
              <a:ext uri="{FF2B5EF4-FFF2-40B4-BE49-F238E27FC236}">
                <a16:creationId xmlns:a16="http://schemas.microsoft.com/office/drawing/2014/main" id="{8A975015-3622-483D-9F66-F9B0E4BD6F98}"/>
              </a:ext>
            </a:extLst>
          </p:cNvPr>
          <p:cNvSpPr/>
          <p:nvPr/>
        </p:nvSpPr>
        <p:spPr>
          <a:xfrm>
            <a:off x="2939845" y="5097788"/>
            <a:ext cx="6125497" cy="1492716"/>
          </a:xfrm>
          <a:prstGeom prst="rect">
            <a:avLst/>
          </a:prstGeom>
        </p:spPr>
        <p:txBody>
          <a:bodyPr wrap="square">
            <a:spAutoFit/>
          </a:bodyPr>
          <a:lstStyle/>
          <a:p>
            <a:pPr algn="r"/>
            <a:r>
              <a:rPr lang="en-GB" sz="20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B979A-76F0-4B0D-827C-E9CA278BB5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2544"/>
            <a:ext cx="9144000" cy="6410325"/>
          </a:xfrm>
          <a:prstGeom prst="rect">
            <a:avLst/>
          </a:prstGeom>
        </p:spPr>
      </p:pic>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2</a:t>
            </a:r>
          </a:p>
        </p:txBody>
      </p:sp>
      <p:grpSp>
        <p:nvGrpSpPr>
          <p:cNvPr id="2" name="Group 1">
            <a:extLst>
              <a:ext uri="{FF2B5EF4-FFF2-40B4-BE49-F238E27FC236}">
                <a16:creationId xmlns:a16="http://schemas.microsoft.com/office/drawing/2014/main" id="{5393C784-ECE4-D860-1136-B3F117A0B5A3}"/>
              </a:ext>
            </a:extLst>
          </p:cNvPr>
          <p:cNvGrpSpPr/>
          <p:nvPr/>
        </p:nvGrpSpPr>
        <p:grpSpPr>
          <a:xfrm>
            <a:off x="457200" y="1261965"/>
            <a:ext cx="3487479" cy="5429179"/>
            <a:chOff x="457200" y="1261965"/>
            <a:chExt cx="3487479" cy="5429179"/>
          </a:xfrm>
        </p:grpSpPr>
        <p:sp>
          <p:nvSpPr>
            <p:cNvPr id="10" name="TextBox 9"/>
            <p:cNvSpPr txBox="1"/>
            <p:nvPr/>
          </p:nvSpPr>
          <p:spPr>
            <a:xfrm>
              <a:off x="457200" y="1322943"/>
              <a:ext cx="2763803" cy="4927503"/>
            </a:xfrm>
            <a:prstGeom prst="rect">
              <a:avLst/>
            </a:prstGeom>
            <a:noFill/>
            <a:effectLst/>
          </p:spPr>
          <p:txBody>
            <a:bodyPr wrap="square" rtlCol="0">
              <a:spAutoFit/>
            </a:bodyPr>
            <a:lstStyle/>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Executive Director</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and </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Specification                      </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and values</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movement</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4DD13C7-720D-4F57-3F58-E3821F884C05}"/>
                </a:ext>
              </a:extLst>
            </p:cNvPr>
            <p:cNvSpPr txBox="1"/>
            <p:nvPr/>
          </p:nvSpPr>
          <p:spPr>
            <a:xfrm>
              <a:off x="3226761" y="1261965"/>
              <a:ext cx="717918" cy="5429179"/>
            </a:xfrm>
            <a:prstGeom prst="rect">
              <a:avLst/>
            </a:prstGeom>
            <a:noFill/>
            <a:effectLst/>
          </p:spPr>
          <p:txBody>
            <a:bodyPr wrap="square" lIns="91440" tIns="45720" rIns="91440" bIns="45720" rtlCol="0" anchor="t">
              <a:spAutoFit/>
            </a:bodyPr>
            <a:lstStyle/>
            <a:p>
              <a:r>
                <a:rPr lang="en-GB" sz="1750" b="1">
                  <a:solidFill>
                    <a:srgbClr val="F3A909"/>
                  </a:solidFill>
                  <a:effectLst>
                    <a:outerShdw blurRad="50800" dist="38100" dir="2700000" algn="tl" rotWithShape="0">
                      <a:prstClr val="black">
                        <a:alpha val="40000"/>
                      </a:prstClr>
                    </a:outerShdw>
                  </a:effectLst>
                  <a:latin typeface="Arial"/>
                  <a:cs typeface="Arial"/>
                </a:rPr>
                <a:t>3</a:t>
              </a:r>
              <a:endParaRPr lang="en-GB" sz="1750">
                <a:latin typeface="Arial"/>
                <a:cs typeface="Arial"/>
              </a:endParaRP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b="1">
                <a:solidFill>
                  <a:srgbClr val="F3A909"/>
                </a:solidFill>
                <a:effectLst>
                  <a:outerShdw blurRad="50800" dist="38100" dir="2700000" algn="tl" rotWithShape="0">
                    <a:prstClr val="black">
                      <a:alpha val="40000"/>
                    </a:prstClr>
                  </a:outerShdw>
                </a:effectLst>
                <a:latin typeface="Arial"/>
                <a:cs typeface="Arial"/>
              </a:endParaRPr>
            </a:p>
            <a:p>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750" b="1">
                <a:solidFill>
                  <a:srgbClr val="F3A909"/>
                </a:solidFill>
                <a:effectLst>
                  <a:outerShdw blurRad="50800" dist="38100" dir="2700000" algn="tl" rotWithShape="0">
                    <a:prstClr val="black">
                      <a:alpha val="40000"/>
                    </a:prstClr>
                  </a:outerShdw>
                </a:effectLst>
                <a:latin typeface="Arial"/>
                <a:cs typeface="Arial"/>
              </a:endParaRPr>
            </a:p>
            <a:p>
              <a:r>
                <a:rPr lang="en-GB" sz="1750" b="1">
                  <a:solidFill>
                    <a:srgbClr val="F3A909"/>
                  </a:solidFill>
                  <a:effectLst>
                    <a:outerShdw blurRad="50800" dist="38100" dir="2700000" algn="tl" rotWithShape="0">
                      <a:prstClr val="black">
                        <a:alpha val="40000"/>
                      </a:prstClr>
                    </a:outerShdw>
                  </a:effectLst>
                  <a:latin typeface="Arial"/>
                  <a:cs typeface="Arial"/>
                </a:rPr>
                <a:t>11</a:t>
              </a:r>
              <a:endParaRPr lang="en-GB" sz="1750">
                <a:latin typeface="Arial"/>
                <a:cs typeface="Arial"/>
              </a:endParaRP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13</a:t>
              </a: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6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15</a:t>
              </a: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4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17</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7568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89DBAA4F-B038-4F7D-8A15-2B9CC0E8F466}"/>
              </a:ext>
            </a:extLst>
          </p:cNvPr>
          <p:cNvSpPr/>
          <p:nvPr/>
        </p:nvSpPr>
        <p:spPr>
          <a:xfrm>
            <a:off x="132265" y="1027384"/>
            <a:ext cx="8878135" cy="5678478"/>
          </a:xfrm>
          <a:prstGeom prst="rect">
            <a:avLst/>
          </a:prstGeom>
        </p:spPr>
        <p:txBody>
          <a:bodyPr wrap="square" anchor="t">
            <a:spAutoFit/>
          </a:bodyPr>
          <a:lstStyle/>
          <a:p>
            <a:r>
              <a:rPr lang="en-GB" sz="1400" dirty="0">
                <a:latin typeface="Arial"/>
                <a:ea typeface="Calibri" panose="020F0502020204030204" pitchFamily="34" charset="0"/>
                <a:cs typeface="Times New Roman"/>
              </a:rPr>
              <a:t>Thank you so much for your interest in joining the Mary’s Meals family. As you consider making an application for the role of Digital Marketing Manager with Mary’s Meals UK, I hope you find this pack helpful, encouraging, and exciting.</a:t>
            </a:r>
          </a:p>
          <a:p>
            <a:endParaRPr lang="en-GB" sz="1400" dirty="0">
              <a:latin typeface="Arial" panose="020B0604020202020204" pitchFamily="34" charset="0"/>
              <a:ea typeface="Calibri" panose="020F0502020204030204" pitchFamily="34" charset="0"/>
              <a:cs typeface="Times New Roman" panose="02020603050405020304" pitchFamily="18" charset="0"/>
            </a:endParaRPr>
          </a:p>
          <a:p>
            <a:r>
              <a:rPr lang="en-GB" sz="1400" dirty="0">
                <a:latin typeface="Arial" panose="020B0604020202020204" pitchFamily="34" charset="0"/>
                <a:ea typeface="Calibri" panose="020F0502020204030204" pitchFamily="34" charset="0"/>
                <a:cs typeface="Times New Roman" panose="02020603050405020304" pitchFamily="18" charset="0"/>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p>
          <a:p>
            <a:endParaRPr lang="en-GB" sz="1400" dirty="0">
              <a:latin typeface="Arial" panose="020B0604020202020204" pitchFamily="34" charset="0"/>
              <a:ea typeface="Calibri" panose="020F0502020204030204" pitchFamily="34" charset="0"/>
              <a:cs typeface="Times New Roman" panose="02020603050405020304" pitchFamily="18" charset="0"/>
            </a:endParaRPr>
          </a:p>
          <a:p>
            <a:r>
              <a:rPr lang="en-GB" sz="1400" dirty="0">
                <a:latin typeface="Arial" panose="020B0604020202020204" pitchFamily="34" charset="0"/>
                <a:ea typeface="Calibri" panose="020F0502020204030204" pitchFamily="34" charset="0"/>
                <a:cs typeface="Times New Roman" panose="02020603050405020304" pitchFamily="18" charset="0"/>
              </a:rPr>
              <a:t>From small beginnings feeding just 200 Malawian children in 2002, we are now reaching three million children</a:t>
            </a:r>
            <a:r>
              <a:rPr lang="en-GB" sz="1400" dirty="0">
                <a:latin typeface="Arial" panose="020B0604020202020204" pitchFamily="34" charset="0"/>
                <a:cs typeface="Times New Roman" panose="02020603050405020304" pitchFamily="18" charset="0"/>
              </a:rPr>
              <a:t> across 16 programme countries (including Malawi, Liberia, Zambia, Haiti, South Sudan, and Syria) with a nutritious daily meal in school.</a:t>
            </a:r>
          </a:p>
          <a:p>
            <a:endParaRPr lang="en-GB" sz="1400" dirty="0">
              <a:latin typeface="Arial" panose="020B0604020202020204" pitchFamily="34" charset="0"/>
              <a:cs typeface="Times New Roman" panose="02020603050405020304" pitchFamily="18" charset="0"/>
            </a:endParaRPr>
          </a:p>
          <a:p>
            <a:r>
              <a:rPr lang="en-GB" sz="1400" dirty="0">
                <a:latin typeface="Arial"/>
                <a:ea typeface="Segoe UI"/>
                <a:cs typeface="Segoe UI"/>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r>
              <a:rPr lang="en-US" sz="1400" dirty="0">
                <a:latin typeface="Arial"/>
                <a:ea typeface="Segoe UI"/>
                <a:cs typeface="Segoe UI"/>
              </a:rPr>
              <a:t>​</a:t>
            </a:r>
          </a:p>
          <a:p>
            <a:r>
              <a:rPr lang="en-GB" sz="1400" dirty="0">
                <a:latin typeface="Arial"/>
                <a:ea typeface="Segoe UI"/>
                <a:cs typeface="Segoe UI"/>
              </a:rPr>
              <a:t>​</a:t>
            </a:r>
          </a:p>
          <a:p>
            <a:r>
              <a:rPr lang="en-GB" sz="1400" dirty="0">
                <a:latin typeface="Arial"/>
                <a:ea typeface="Segoe UI"/>
                <a:cs typeface="Segoe UI"/>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r>
              <a:rPr lang="en-US" sz="1400" dirty="0">
                <a:latin typeface="Arial"/>
                <a:ea typeface="Segoe UI"/>
                <a:cs typeface="Segoe UI"/>
              </a:rPr>
              <a:t>​</a:t>
            </a:r>
          </a:p>
          <a:p>
            <a:br>
              <a:rPr lang="en-GB" sz="1400" dirty="0">
                <a:latin typeface="Arial" panose="020B0604020202020204" pitchFamily="34" charset="0"/>
                <a:cs typeface="Times New Roman" panose="02020603050405020304" pitchFamily="18" charset="0"/>
              </a:rPr>
            </a:br>
            <a:endParaRPr lang="en-GB" sz="1400" dirty="0">
              <a:latin typeface="Arial" panose="020B0604020202020204" pitchFamily="34" charset="0"/>
              <a:cs typeface="Times New Roman" panose="02020603050405020304" pitchFamily="18" charset="0"/>
            </a:endParaRPr>
          </a:p>
          <a:p>
            <a:endParaRPr lang="en-GB" sz="1400" dirty="0">
              <a:latin typeface="Arial" panose="020B0604020202020204" pitchFamily="34" charset="0"/>
              <a:cs typeface="Times New Roman" panose="02020603050405020304" pitchFamily="18" charset="0"/>
            </a:endParaRPr>
          </a:p>
          <a:p>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6D98350-C53A-457F-A78C-583A3AD097BE}"/>
              </a:ext>
            </a:extLst>
          </p:cNvPr>
          <p:cNvSpPr/>
          <p:nvPr/>
        </p:nvSpPr>
        <p:spPr>
          <a:xfrm>
            <a:off x="8763001" y="6502869"/>
            <a:ext cx="350876" cy="27924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407910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41BF-E6CE-986D-E121-E149141BC0B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A40128B-7E49-AC91-946C-24EE46039999}"/>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4301391-D0E4-5917-7372-E119CAF0A79F}"/>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FBB7DD-B20C-9FE0-11F9-D5CADD5749BD}"/>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7EC53C3D-9D8A-AC07-C8FC-702D86B50317}"/>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C4A62948-06B4-8E40-3197-63F1D03D5001}"/>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A6ADA4D-B810-B1A6-00BC-EDCAA3706CBB}"/>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5B9E4A5-2B2E-07D2-C423-5FEAD05AA991}"/>
              </a:ext>
            </a:extLst>
          </p:cNvPr>
          <p:cNvSpPr/>
          <p:nvPr/>
        </p:nvSpPr>
        <p:spPr>
          <a:xfrm>
            <a:off x="132265" y="1027384"/>
            <a:ext cx="8878135" cy="4301177"/>
          </a:xfrm>
          <a:prstGeom prst="rect">
            <a:avLst/>
          </a:prstGeom>
        </p:spPr>
        <p:txBody>
          <a:bodyPr wrap="square" anchor="t">
            <a:spAutoFit/>
          </a:bodyPr>
          <a:lstStyle/>
          <a:p>
            <a:r>
              <a:rPr lang="en-GB" sz="1400" dirty="0">
                <a:latin typeface="Arial" panose="020B0604020202020204" pitchFamily="34" charset="0"/>
                <a:cs typeface="Arial" panose="020B0604020202020204" pitchFamily="34" charset="0"/>
              </a:rPr>
              <a:t>With more than 78 million children of primary school age out of school around the world, our work has never been more important.</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Digital Marketing Manager attracts new UK supporters and generates income for Mary’s Meals’ school meals programme through effective and inspiring marketing across digital channels.</a:t>
            </a:r>
          </a:p>
          <a:p>
            <a:endParaRPr lang="en-GB" sz="1400" dirty="0">
              <a:solidFill>
                <a:srgbClr val="FF0000"/>
              </a:solidFill>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Will you play a crucial part in shaping the future of Mary’s Meals UK and, with it, the lives of so many people who both contribute to and benefit from this incredible work of love, joy, and hope?</a:t>
            </a:r>
            <a:br>
              <a:rPr lang="en-GB" sz="1400" dirty="0">
                <a:latin typeface="Arial" panose="020B0604020202020204" pitchFamily="34" charset="0"/>
                <a:cs typeface="Arial" panose="020B0604020202020204" pitchFamily="34" charset="0"/>
              </a:rPr>
            </a:br>
            <a:endParaRPr lang="en-GB" sz="1400" dirty="0">
              <a:latin typeface="Arial" panose="020B0604020202020204" pitchFamily="34" charset="0"/>
              <a:cs typeface="Arial" panose="020B0604020202020204" pitchFamily="34" charset="0"/>
            </a:endParaRPr>
          </a:p>
          <a:p>
            <a:pPr>
              <a:spcAft>
                <a:spcPts val="0"/>
              </a:spcAft>
            </a:pPr>
            <a:r>
              <a:rPr lang="en-GB" sz="1400" dirty="0">
                <a:latin typeface="Arial" panose="020B0604020202020204" pitchFamily="34" charset="0"/>
                <a:cs typeface="Arial" panose="020B0604020202020204" pitchFamily="34" charset="0"/>
              </a:rPr>
              <a:t>I look forward to hearing </a:t>
            </a:r>
            <a:r>
              <a:rPr lang="en-GB" sz="1400" i="1" dirty="0">
                <a:latin typeface="Arial" panose="020B0604020202020204" pitchFamily="34" charset="0"/>
                <a:cs typeface="Arial" panose="020B0604020202020204" pitchFamily="34" charset="0"/>
              </a:rPr>
              <a:t>your</a:t>
            </a:r>
            <a:r>
              <a:rPr lang="en-GB" sz="1400" dirty="0">
                <a:latin typeface="Arial" panose="020B0604020202020204" pitchFamily="34" charset="0"/>
                <a:cs typeface="Arial" panose="020B0604020202020204" pitchFamily="34" charset="0"/>
              </a:rPr>
              <a:t> story.</a:t>
            </a:r>
            <a:endParaRPr lang="en-GB" sz="140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br>
              <a:rPr lang="en-GB" sz="1270" b="1" dirty="0">
                <a:latin typeface="Arial" panose="020B0604020202020204" pitchFamily="34" charset="0"/>
                <a:ea typeface="Calibri" panose="020F0502020204030204" pitchFamily="34" charset="0"/>
                <a:cs typeface="Times New Roman" panose="02020603050405020304" pitchFamily="18" charset="0"/>
              </a:rPr>
            </a:b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br>
              <a:rPr lang="en-GB" sz="1250" b="1" dirty="0">
                <a:latin typeface="Arial" panose="020B0604020202020204" pitchFamily="34" charset="0"/>
                <a:ea typeface="Calibri" panose="020F0502020204030204" pitchFamily="34" charset="0"/>
                <a:cs typeface="Times New Roman" panose="02020603050405020304" pitchFamily="18" charset="0"/>
              </a:rPr>
            </a:br>
            <a:r>
              <a:rPr lang="en-GB" sz="1250" b="1" dirty="0">
                <a:latin typeface="Arial" panose="020B0604020202020204" pitchFamily="34" charset="0"/>
                <a:ea typeface="Calibri" panose="020F0502020204030204" pitchFamily="34" charset="0"/>
                <a:cs typeface="Times New Roman" panose="02020603050405020304" pitchFamily="18" charset="0"/>
              </a:rPr>
              <a:t>	</a:t>
            </a:r>
            <a:br>
              <a:rPr lang="en-GB" sz="1400" dirty="0">
                <a:latin typeface="Arial" panose="020B0604020202020204" pitchFamily="34" charset="0"/>
                <a:cs typeface="Times New Roman" panose="02020603050405020304" pitchFamily="18" charset="0"/>
              </a:rPr>
            </a:br>
            <a:endParaRPr lang="en-GB" sz="1400" dirty="0">
              <a:latin typeface="Arial" panose="020B0604020202020204" pitchFamily="34" charset="0"/>
              <a:cs typeface="Times New Roman" panose="02020603050405020304" pitchFamily="18" charset="0"/>
            </a:endParaRPr>
          </a:p>
          <a:p>
            <a:endParaRPr lang="en-GB" sz="1400" dirty="0">
              <a:latin typeface="Arial" panose="020B0604020202020204" pitchFamily="34" charset="0"/>
              <a:cs typeface="Times New Roman" panose="02020603050405020304" pitchFamily="18" charset="0"/>
            </a:endParaRPr>
          </a:p>
          <a:p>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85007288-6221-1BE1-DEE2-96C39F8FA2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6" name="Picture 5">
            <a:extLst>
              <a:ext uri="{FF2B5EF4-FFF2-40B4-BE49-F238E27FC236}">
                <a16:creationId xmlns:a16="http://schemas.microsoft.com/office/drawing/2014/main" id="{39953ABF-7A62-3652-F9E6-DEDC578D4B67}"/>
              </a:ext>
            </a:extLst>
          </p:cNvPr>
          <p:cNvPicPr>
            <a:picLocks/>
          </p:cNvPicPr>
          <p:nvPr/>
        </p:nvPicPr>
        <p:blipFill>
          <a:blip r:embed="rId4"/>
          <a:srcRect l="11296" r="8530"/>
          <a:stretch/>
        </p:blipFill>
        <p:spPr>
          <a:xfrm>
            <a:off x="339374" y="3713404"/>
            <a:ext cx="1118253" cy="1390052"/>
          </a:xfrm>
          <a:prstGeom prst="rect">
            <a:avLst/>
          </a:prstGeom>
        </p:spPr>
      </p:pic>
      <p:pic>
        <p:nvPicPr>
          <p:cNvPr id="7" name="Picture 6" descr="A close-up of a black text&#10;&#10;Description automatically generated">
            <a:extLst>
              <a:ext uri="{FF2B5EF4-FFF2-40B4-BE49-F238E27FC236}">
                <a16:creationId xmlns:a16="http://schemas.microsoft.com/office/drawing/2014/main" id="{382EAA71-ED9D-CBA1-3CC6-E4D57A437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4734" y="3652020"/>
            <a:ext cx="1786822" cy="893411"/>
          </a:xfrm>
          <a:prstGeom prst="rect">
            <a:avLst/>
          </a:prstGeom>
        </p:spPr>
      </p:pic>
      <p:sp>
        <p:nvSpPr>
          <p:cNvPr id="8" name="TextBox 7">
            <a:extLst>
              <a:ext uri="{FF2B5EF4-FFF2-40B4-BE49-F238E27FC236}">
                <a16:creationId xmlns:a16="http://schemas.microsoft.com/office/drawing/2014/main" id="{752D6DFF-040D-E33F-72BA-2F1A143E1507}"/>
              </a:ext>
            </a:extLst>
          </p:cNvPr>
          <p:cNvSpPr txBox="1"/>
          <p:nvPr/>
        </p:nvSpPr>
        <p:spPr>
          <a:xfrm>
            <a:off x="1508454" y="4590533"/>
            <a:ext cx="3886205" cy="461665"/>
          </a:xfrm>
          <a:prstGeom prst="rect">
            <a:avLst/>
          </a:prstGeom>
          <a:noFill/>
        </p:spPr>
        <p:txBody>
          <a:bodyPr wrap="square" rtlCol="0">
            <a:spAutoFit/>
          </a:bodyPr>
          <a:lstStyle/>
          <a:p>
            <a:pPr>
              <a:spcAft>
                <a:spcPts val="0"/>
              </a:spcAft>
            </a:pPr>
            <a:r>
              <a:rPr lang="en-GB" sz="1200" b="1">
                <a:latin typeface="Arial"/>
                <a:ea typeface="Calibri"/>
                <a:cs typeface="Times New Roman"/>
              </a:rPr>
              <a:t>Marie Doyle</a:t>
            </a:r>
            <a:br>
              <a:rPr lang="en-GB" sz="1200" b="1">
                <a:latin typeface="Arial" panose="020B0604020202020204" pitchFamily="34" charset="0"/>
                <a:ea typeface="Calibri" panose="020F0502020204030204" pitchFamily="34" charset="0"/>
                <a:cs typeface="Times New Roman" panose="02020603050405020304" pitchFamily="18" charset="0"/>
              </a:rPr>
            </a:br>
            <a:r>
              <a:rPr lang="en-GB" sz="1200" b="1">
                <a:latin typeface="Arial" panose="020B0604020202020204" pitchFamily="34" charset="0"/>
                <a:ea typeface="Calibri" panose="020F0502020204030204" pitchFamily="34" charset="0"/>
                <a:cs typeface="Times New Roman" panose="02020603050405020304" pitchFamily="18" charset="0"/>
              </a:rPr>
              <a:t>E</a:t>
            </a:r>
            <a:r>
              <a:rPr lang="en-GB" sz="1200" b="1">
                <a:latin typeface="Arial"/>
                <a:ea typeface="Calibri"/>
                <a:cs typeface="Times New Roman"/>
              </a:rPr>
              <a:t>xecutive Director, Mary’s Meals UK</a:t>
            </a:r>
          </a:p>
        </p:txBody>
      </p:sp>
      <p:sp>
        <p:nvSpPr>
          <p:cNvPr id="2" name="Rectangle 1">
            <a:extLst>
              <a:ext uri="{FF2B5EF4-FFF2-40B4-BE49-F238E27FC236}">
                <a16:creationId xmlns:a16="http://schemas.microsoft.com/office/drawing/2014/main" id="{2016CF4C-EEB1-7282-0B83-7222CAC956C9}"/>
              </a:ext>
            </a:extLst>
          </p:cNvPr>
          <p:cNvSpPr/>
          <p:nvPr/>
        </p:nvSpPr>
        <p:spPr>
          <a:xfrm>
            <a:off x="8763001" y="6502869"/>
            <a:ext cx="350876" cy="27924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4</a:t>
            </a:r>
          </a:p>
        </p:txBody>
      </p:sp>
    </p:spTree>
    <p:extLst>
      <p:ext uri="{BB962C8B-B14F-4D97-AF65-F5344CB8AC3E}">
        <p14:creationId xmlns:p14="http://schemas.microsoft.com/office/powerpoint/2010/main" val="375492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49661"/>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Digital Marketing Manager</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aphicFrame>
        <p:nvGraphicFramePr>
          <p:cNvPr id="2" name="Table 4">
            <a:extLst>
              <a:ext uri="{FF2B5EF4-FFF2-40B4-BE49-F238E27FC236}">
                <a16:creationId xmlns:a16="http://schemas.microsoft.com/office/drawing/2014/main" id="{0AA2F680-EF9A-AF61-EEFE-5BFB72A2A295}"/>
              </a:ext>
            </a:extLst>
          </p:cNvPr>
          <p:cNvGraphicFramePr>
            <a:graphicFrameLocks/>
          </p:cNvGraphicFramePr>
          <p:nvPr>
            <p:extLst>
              <p:ext uri="{D42A27DB-BD31-4B8C-83A1-F6EECF244321}">
                <p14:modId xmlns:p14="http://schemas.microsoft.com/office/powerpoint/2010/main" val="3669273063"/>
              </p:ext>
            </p:extLst>
          </p:nvPr>
        </p:nvGraphicFramePr>
        <p:xfrm>
          <a:off x="230462" y="1111155"/>
          <a:ext cx="5163472" cy="3906570"/>
        </p:xfrm>
        <a:graphic>
          <a:graphicData uri="http://schemas.openxmlformats.org/drawingml/2006/table">
            <a:tbl>
              <a:tblPr firstRow="1" bandRow="1"/>
              <a:tblGrid>
                <a:gridCol w="1136001">
                  <a:extLst>
                    <a:ext uri="{9D8B030D-6E8A-4147-A177-3AD203B41FA5}">
                      <a16:colId xmlns:a16="http://schemas.microsoft.com/office/drawing/2014/main" val="3376250360"/>
                    </a:ext>
                  </a:extLst>
                </a:gridCol>
                <a:gridCol w="4027471">
                  <a:extLst>
                    <a:ext uri="{9D8B030D-6E8A-4147-A177-3AD203B41FA5}">
                      <a16:colId xmlns:a16="http://schemas.microsoft.com/office/drawing/2014/main" val="2804483554"/>
                    </a:ext>
                  </a:extLst>
                </a:gridCol>
              </a:tblGrid>
              <a:tr h="662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cs typeface="Arial" panose="020B0604020202020204" pitchFamily="34" charset="0"/>
                        </a:rPr>
                        <a:t>Reports to:	</a:t>
                      </a:r>
                    </a:p>
                    <a:p>
                      <a:endParaRPr lang="en-GB" sz="1200" b="1" dirty="0">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Head of Acquisition Marketing</a:t>
                      </a:r>
                    </a:p>
                  </a:txBody>
                  <a:tcPr/>
                </a:tc>
                <a:extLst>
                  <a:ext uri="{0D108BD9-81ED-4DB2-BD59-A6C34878D82A}">
                    <a16:rowId xmlns:a16="http://schemas.microsoft.com/office/drawing/2014/main" val="3539884345"/>
                  </a:ext>
                </a:extLst>
              </a:tr>
              <a:tr h="662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Location:	</a:t>
                      </a:r>
                      <a:endParaRPr lang="en-GB" sz="1200" b="1">
                        <a:highlight>
                          <a:srgbClr val="FFFF00"/>
                        </a:highlight>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r>
                        <a:rPr lang="en-GB" sz="1200">
                          <a:solidFill>
                            <a:schemeClr val="tx1"/>
                          </a:solidFill>
                          <a:latin typeface="Arial" panose="020B0604020202020204" pitchFamily="34" charset="0"/>
                          <a:cs typeface="Arial" panose="020B0604020202020204" pitchFamily="34" charset="0"/>
                        </a:rPr>
                        <a:t>Home working from anywhere in the UK</a:t>
                      </a:r>
                    </a:p>
                  </a:txBody>
                  <a:tcPr/>
                </a:tc>
                <a:extLst>
                  <a:ext uri="{0D108BD9-81ED-4DB2-BD59-A6C34878D82A}">
                    <a16:rowId xmlns:a16="http://schemas.microsoft.com/office/drawing/2014/main" val="2582321572"/>
                  </a:ext>
                </a:extLst>
              </a:tr>
              <a:tr h="662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Salary: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c. £36,689 - £43,061 per annum FTE, plus London Weighting if applicable</a:t>
                      </a:r>
                    </a:p>
                  </a:txBody>
                  <a:tcPr/>
                </a:tc>
                <a:extLst>
                  <a:ext uri="{0D108BD9-81ED-4DB2-BD59-A6C34878D82A}">
                    <a16:rowId xmlns:a16="http://schemas.microsoft.com/office/drawing/2014/main" val="1296498250"/>
                  </a:ext>
                </a:extLst>
              </a:tr>
              <a:tr h="1797154">
                <a:tc>
                  <a:txBody>
                    <a:bodyPr/>
                    <a:lstStyle/>
                    <a:p>
                      <a:r>
                        <a:rPr lang="en-GB" sz="1200" b="1">
                          <a:latin typeface="Arial" panose="020B0604020202020204" pitchFamily="34" charset="0"/>
                          <a:cs typeface="Arial" panose="020B0604020202020204" pitchFamily="34" charset="0"/>
                        </a:rPr>
                        <a:t>Benefits: 	</a:t>
                      </a: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Flexible working</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34 days’ annual leave (including public holidays) </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Non-contributory pension with employer contributions of 8%. </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Volunteering and development days</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Enhanced maternity and paternity leave</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Employee Assistance programme</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Life Assurance</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Wellbeing support</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Cycle to Work scheme</a:t>
                      </a:r>
                    </a:p>
                  </a:txBody>
                  <a:tcPr/>
                </a:tc>
                <a:extLst>
                  <a:ext uri="{0D108BD9-81ED-4DB2-BD59-A6C34878D82A}">
                    <a16:rowId xmlns:a16="http://schemas.microsoft.com/office/drawing/2014/main" val="2723681024"/>
                  </a:ext>
                </a:extLst>
              </a:tr>
            </a:tbl>
          </a:graphicData>
        </a:graphic>
      </p:graphicFrame>
      <p:pic>
        <p:nvPicPr>
          <p:cNvPr id="6" name="Picture 5">
            <a:extLst>
              <a:ext uri="{FF2B5EF4-FFF2-40B4-BE49-F238E27FC236}">
                <a16:creationId xmlns:a16="http://schemas.microsoft.com/office/drawing/2014/main" id="{8299A8BC-82B1-E74D-9557-B791360F8334}"/>
              </a:ext>
            </a:extLst>
          </p:cNvPr>
          <p:cNvPicPr>
            <a:picLocks noChangeAspect="1"/>
          </p:cNvPicPr>
          <p:nvPr/>
        </p:nvPicPr>
        <p:blipFill>
          <a:blip r:embed="rId4"/>
          <a:stretch>
            <a:fillRect/>
          </a:stretch>
        </p:blipFill>
        <p:spPr>
          <a:xfrm>
            <a:off x="5558773" y="3429000"/>
            <a:ext cx="3354765" cy="2516074"/>
          </a:xfrm>
          <a:prstGeom prst="rect">
            <a:avLst/>
          </a:prstGeom>
        </p:spPr>
      </p:pic>
      <p:grpSp>
        <p:nvGrpSpPr>
          <p:cNvPr id="10" name="Group 9">
            <a:extLst>
              <a:ext uri="{FF2B5EF4-FFF2-40B4-BE49-F238E27FC236}">
                <a16:creationId xmlns:a16="http://schemas.microsoft.com/office/drawing/2014/main" id="{85B3CAFE-3E64-FB35-D926-A03D9309D47C}"/>
              </a:ext>
            </a:extLst>
          </p:cNvPr>
          <p:cNvGrpSpPr/>
          <p:nvPr/>
        </p:nvGrpSpPr>
        <p:grpSpPr>
          <a:xfrm>
            <a:off x="0" y="6240063"/>
            <a:ext cx="9149758" cy="643815"/>
            <a:chOff x="0" y="6240063"/>
            <a:chExt cx="9149758" cy="643815"/>
          </a:xfrm>
        </p:grpSpPr>
        <p:sp>
          <p:nvSpPr>
            <p:cNvPr id="12" name="Rectangle 11">
              <a:extLst>
                <a:ext uri="{FF2B5EF4-FFF2-40B4-BE49-F238E27FC236}">
                  <a16:creationId xmlns:a16="http://schemas.microsoft.com/office/drawing/2014/main" id="{59D1D50D-C070-0C41-A061-C6E3F77ED53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A7E9354-07E3-6179-1EA5-20C14881B669}"/>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9E750333-244D-6F4F-68F1-50F7BE8A83CD}"/>
              </a:ext>
            </a:extLst>
          </p:cNvPr>
          <p:cNvSpPr/>
          <p:nvPr/>
        </p:nvSpPr>
        <p:spPr>
          <a:xfrm>
            <a:off x="8763001" y="6502869"/>
            <a:ext cx="350876" cy="27924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5</a:t>
            </a:r>
          </a:p>
        </p:txBody>
      </p:sp>
    </p:spTree>
    <p:extLst>
      <p:ext uri="{BB962C8B-B14F-4D97-AF65-F5344CB8AC3E}">
        <p14:creationId xmlns:p14="http://schemas.microsoft.com/office/powerpoint/2010/main" val="216035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Role Overview</a:t>
            </a:r>
          </a:p>
        </p:txBody>
      </p:sp>
      <p:sp>
        <p:nvSpPr>
          <p:cNvPr id="12" name="Rectangle 11">
            <a:extLst>
              <a:ext uri="{FF2B5EF4-FFF2-40B4-BE49-F238E27FC236}">
                <a16:creationId xmlns:a16="http://schemas.microsoft.com/office/drawing/2014/main" id="{A1DF5B8B-7BDD-4E7B-A363-B2B9B60696D0}"/>
              </a:ext>
            </a:extLst>
          </p:cNvPr>
          <p:cNvSpPr/>
          <p:nvPr/>
        </p:nvSpPr>
        <p:spPr>
          <a:xfrm>
            <a:off x="45334" y="960262"/>
            <a:ext cx="8900600" cy="2308324"/>
          </a:xfrm>
          <a:prstGeom prst="rect">
            <a:avLst/>
          </a:prstGeom>
        </p:spPr>
        <p:txBody>
          <a:bodyPr wrap="square" anchor="t">
            <a:spAutoFit/>
          </a:bodyPr>
          <a:lstStyle/>
          <a:p>
            <a:r>
              <a:rPr lang="en-GB" sz="1200" b="1" dirty="0">
                <a:solidFill>
                  <a:srgbClr val="019CDC"/>
                </a:solidFill>
                <a:latin typeface="Arial" panose="020B0604020202020204" pitchFamily="34" charset="0"/>
                <a:cs typeface="Arial" panose="020B0604020202020204" pitchFamily="34" charset="0"/>
              </a:rPr>
              <a:t>Role Overview:</a:t>
            </a:r>
          </a:p>
          <a:p>
            <a:endParaRPr lang="en-GB" sz="1200" b="1" dirty="0">
              <a:solidFill>
                <a:srgbClr val="019CDC"/>
              </a:solidFill>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role primarily raises income (but also awareness) through performance marketing activity with a clear focus on maximising ROI and delivering supporter growth at scale. The focus is on managing digital channels including Google &amp; Bing Paid Search and Shopping, Google Grant, Meta, Display, YouTube, SEO and identifying emerging channels. Ensuring digital marketing complements other marketing activities as part of an integrated team approach is key.</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Keeping our values led approach at the central focus is essential as is harnessing technology and good fundraising practice.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Digital Marketing Manager works side-by-side with colleagues from across the Supporter Experience and Communications directorate, ensuring a joined-up approach to all communications activities, through the integration of strong storytelling, marketing expertise and supporter engagement.</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3CAA486E-37B0-19EE-E567-A0B0B363586C}"/>
              </a:ext>
            </a:extLst>
          </p:cNvPr>
          <p:cNvGrpSpPr/>
          <p:nvPr/>
        </p:nvGrpSpPr>
        <p:grpSpPr>
          <a:xfrm>
            <a:off x="0" y="6240063"/>
            <a:ext cx="9149758" cy="643815"/>
            <a:chOff x="0" y="6240063"/>
            <a:chExt cx="9149758" cy="643815"/>
          </a:xfrm>
        </p:grpSpPr>
        <p:sp>
          <p:nvSpPr>
            <p:cNvPr id="6" name="Rectangle 5">
              <a:extLst>
                <a:ext uri="{FF2B5EF4-FFF2-40B4-BE49-F238E27FC236}">
                  <a16:creationId xmlns:a16="http://schemas.microsoft.com/office/drawing/2014/main" id="{C81326A6-3916-5ECF-9ABF-C142495448CC}"/>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74B4087-AA48-C0D2-6F0C-F1541A361B2C}"/>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7D3DC306-B765-1D3A-01D3-0780812D1EE7}"/>
              </a:ext>
            </a:extLst>
          </p:cNvPr>
          <p:cNvSpPr/>
          <p:nvPr/>
        </p:nvSpPr>
        <p:spPr>
          <a:xfrm>
            <a:off x="8763001" y="6502869"/>
            <a:ext cx="350876" cy="27924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6</a:t>
            </a:r>
          </a:p>
        </p:txBody>
      </p:sp>
    </p:spTree>
    <p:extLst>
      <p:ext uri="{BB962C8B-B14F-4D97-AF65-F5344CB8AC3E}">
        <p14:creationId xmlns:p14="http://schemas.microsoft.com/office/powerpoint/2010/main" val="56693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08AA0-B721-8275-4195-9724F264327C}"/>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E680937E-D688-B006-E7B0-0564F89061CD}"/>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7679FE1-E9EB-A2C1-2AC7-543777286853}"/>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pic>
        <p:nvPicPr>
          <p:cNvPr id="13" name="Picture 12">
            <a:extLst>
              <a:ext uri="{FF2B5EF4-FFF2-40B4-BE49-F238E27FC236}">
                <a16:creationId xmlns:a16="http://schemas.microsoft.com/office/drawing/2014/main" id="{F486F944-3FF0-ECCB-B11D-EDAABB3654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004AF807-FE7D-DC44-6745-BB966A9BD5EA}"/>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73A71B4-4A13-ACEC-26A3-985A81AADC00}"/>
              </a:ext>
            </a:extLst>
          </p:cNvPr>
          <p:cNvSpPr txBox="1"/>
          <p:nvPr/>
        </p:nvSpPr>
        <p:spPr>
          <a:xfrm>
            <a:off x="4207849" y="983998"/>
            <a:ext cx="4955542" cy="5262979"/>
          </a:xfrm>
          <a:prstGeom prst="rect">
            <a:avLst/>
          </a:prstGeom>
          <a:noFill/>
        </p:spPr>
        <p:txBody>
          <a:bodyPr wrap="square">
            <a:spAutoFit/>
          </a:bodyPr>
          <a:lstStyle/>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Set up, manage, and continuously optimise Meta Ads with a focus on return on ad spend (ROAS) and cost per acquisition (CPA).</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Deliver Display and YouTube campaigns via Google Ads, managing targeting, placements, and creative testing.</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Monitor and optimise campaign structures, keyword performance, bidding strategies, and audience targeting to maximise revenue.</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Lead the delivery of technical and content SEO initiatives to improve rankings and organic traffic.</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with the Creative Communications team on agreed content and copywriting requirements for acquisition marketing activities. </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Track and report on key income metrics using GA4, GTM, and UTM tagging, with a focus on ROI, revenue per click, and conversion rates.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Set and report on KPI’s such as CPA, ROAS, CTR, conversion rate, and impression share.</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Analyse data to identify trends, optimise campaigns, and deliver insights to inform wider marketing activity.</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Test and refine messaging, ad formats, and landing pages through A/B and multivariate testing.</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Contribute to oversight and performance of organic social media channels alongside the Supporter Marketing Manager, Supporter Experience Manager and Creative Communications Manager.</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with designers and content creators to brief, review, and optimise assets (copy, creative, landing pages).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Collaborate with the Marketing, and wider Mary’s Meals teams to ensure campaigns support broader objectives.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Champion best practices in performance marketing across the organisation.</a:t>
            </a:r>
          </a:p>
        </p:txBody>
      </p:sp>
      <p:sp>
        <p:nvSpPr>
          <p:cNvPr id="2" name="TextBox 1">
            <a:extLst>
              <a:ext uri="{FF2B5EF4-FFF2-40B4-BE49-F238E27FC236}">
                <a16:creationId xmlns:a16="http://schemas.microsoft.com/office/drawing/2014/main" id="{E6A16514-0067-D234-65D6-5DB7D96D9053}"/>
              </a:ext>
            </a:extLst>
          </p:cNvPr>
          <p:cNvSpPr txBox="1"/>
          <p:nvPr/>
        </p:nvSpPr>
        <p:spPr>
          <a:xfrm>
            <a:off x="-1168" y="968359"/>
            <a:ext cx="4207848" cy="5632311"/>
          </a:xfrm>
          <a:prstGeom prst="rect">
            <a:avLst/>
          </a:prstGeom>
          <a:noFill/>
        </p:spPr>
        <p:txBody>
          <a:bodyPr wrap="square">
            <a:spAutoFit/>
          </a:bodyPr>
          <a:lstStyle/>
          <a:p>
            <a:r>
              <a:rPr lang="en-GB" sz="1200" b="1" dirty="0">
                <a:solidFill>
                  <a:srgbClr val="019CDC"/>
                </a:solidFill>
                <a:latin typeface="Arial" panose="020B0604020202020204" pitchFamily="34" charset="0"/>
                <a:cs typeface="Arial" panose="020B0604020202020204" pitchFamily="34" charset="0"/>
              </a:rPr>
              <a:t>Principal Duties:</a:t>
            </a: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Ensure Mary’s Meals’ mission remains central to all Acquisition Marketing work.</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in ways which embody the team’s culture of empowerment, innovation and collaboration ensuring that Mary’s Meals’ values remain central.</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Direct line management of Officers and volunteers as required. </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Manage agencies and freelancers as required.</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Ensure activities follow fundraising and data regulations, and marketing best practice.</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Contribute to the creation of fundraising and awareness raising campaigns that build support for our vision including being part of cross-organisation project groups.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Develop and execute a results-driven digital marketing strategy focused on income generation, conversion, and lifetime supporter value.</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Maximise value from the Google Ad Grant, ensuring full utilisation within grant constraints while delivering measurable results.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Build performance-driven channel plans across Paid Search, Shopping, Meta, Display, Video, and SEO, aligned to acquisition and revenue targets.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Identify new growth channels for Mary’s Meals.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Set up, manage, and continuously optimise Paid Search and Shopping campaigns on Google Ads, Google Grant, and Bing Ads with a focus on return on ad spend (ROAS) and cost per acquisition (CPA).</a:t>
            </a:r>
          </a:p>
          <a:p>
            <a:pPr marL="171450" lvl="0" indent="-171450">
              <a:buFont typeface="Arial" panose="020B0604020202020204" pitchFamily="34" charset="0"/>
              <a:buChar char="•"/>
            </a:pPr>
            <a:endParaRPr lang="en-GB" sz="1200" dirty="0">
              <a:solidFill>
                <a:srgbClr val="FF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dirty="0">
              <a:solidFill>
                <a:srgbClr val="FF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1214F99E-58C9-1F3A-27C5-C31004CC395F}"/>
              </a:ext>
            </a:extLst>
          </p:cNvPr>
          <p:cNvGrpSpPr/>
          <p:nvPr/>
        </p:nvGrpSpPr>
        <p:grpSpPr>
          <a:xfrm>
            <a:off x="0" y="6240063"/>
            <a:ext cx="9149758" cy="643815"/>
            <a:chOff x="0" y="6240063"/>
            <a:chExt cx="9149758" cy="643815"/>
          </a:xfrm>
        </p:grpSpPr>
        <p:sp>
          <p:nvSpPr>
            <p:cNvPr id="7" name="Rectangle 6">
              <a:extLst>
                <a:ext uri="{FF2B5EF4-FFF2-40B4-BE49-F238E27FC236}">
                  <a16:creationId xmlns:a16="http://schemas.microsoft.com/office/drawing/2014/main" id="{849AC3B0-8384-FE93-CFD1-8484831CE808}"/>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33BBFFD-1E06-DF51-7203-B4140EE62ACF}"/>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01A82787-399A-8D39-CD92-76FF4DAECF02}"/>
              </a:ext>
            </a:extLst>
          </p:cNvPr>
          <p:cNvSpPr/>
          <p:nvPr/>
        </p:nvSpPr>
        <p:spPr>
          <a:xfrm>
            <a:off x="8763001" y="6502869"/>
            <a:ext cx="350876" cy="27924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7</a:t>
            </a:r>
          </a:p>
        </p:txBody>
      </p:sp>
    </p:spTree>
    <p:extLst>
      <p:ext uri="{BB962C8B-B14F-4D97-AF65-F5344CB8AC3E}">
        <p14:creationId xmlns:p14="http://schemas.microsoft.com/office/powerpoint/2010/main" val="2082829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Essential Qualifications, experience and skills</a:t>
            </a:r>
          </a:p>
          <a:p>
            <a:endParaRPr lang="en-GB" sz="250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6" name="TextBox 15">
            <a:extLst>
              <a:ext uri="{FF2B5EF4-FFF2-40B4-BE49-F238E27FC236}">
                <a16:creationId xmlns:a16="http://schemas.microsoft.com/office/drawing/2014/main" id="{C8153E93-2E1D-4A66-80D0-68DA8605B18D}"/>
              </a:ext>
            </a:extLst>
          </p:cNvPr>
          <p:cNvSpPr txBox="1"/>
          <p:nvPr/>
        </p:nvSpPr>
        <p:spPr>
          <a:xfrm>
            <a:off x="243673" y="860286"/>
            <a:ext cx="4269768" cy="5649175"/>
          </a:xfrm>
          <a:prstGeom prst="rect">
            <a:avLst/>
          </a:prstGeom>
          <a:noFill/>
        </p:spPr>
        <p:txBody>
          <a:bodyPr wrap="square">
            <a:spAutoFit/>
          </a:bodyPr>
          <a:lstStyle/>
          <a:p>
            <a:pPr marL="68580">
              <a:lnSpc>
                <a:spcPct val="107000"/>
              </a:lnSpc>
              <a:spcAft>
                <a:spcPts val="800"/>
              </a:spcAft>
            </a:pPr>
            <a:r>
              <a:rPr lang="en-GB" sz="1200" b="1" dirty="0">
                <a:solidFill>
                  <a:srgbClr val="00B0F0"/>
                </a:solidFill>
                <a:latin typeface="Arial" panose="020B0604020202020204" pitchFamily="34" charset="0"/>
                <a:cs typeface="Arial" panose="020B0604020202020204" pitchFamily="34" charset="0"/>
              </a:rPr>
              <a:t>Essential Criteria: </a:t>
            </a:r>
            <a:endParaRPr lang="en-GB" sz="1200" dirty="0">
              <a:latin typeface="Arial" panose="020B0604020202020204" pitchFamily="34" charset="0"/>
              <a:cs typeface="Arial" panose="020B0604020202020204" pitchFamily="34" charset="0"/>
            </a:endParaRP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Expert at managing Google &amp; Bing Paid Search campaigns (Search and Shopping formats) and Meta ads that deliver income and strong ROI.</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Excellent project management and organisational skills with the ability to manage multiple campaigns at once.</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Strong understanding of and experience with Display and YouTube advertising on the Google Ads platform.</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Strong copywriting skills for paid media and the ability to collaborate with creative and content teams.</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Solid SEO knowledge including on-page optimisation, content strategy, and technical SEO basics.</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Proven, hands-on expertise managing the Google Ad Grant, including understanding grant policies, maximising spend, and drive meaningful traffic and conversions.</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Skilled at creating and interpreting performance reports, analysing user journeys, and making data-led decisions.</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Confident managing budgets, forecasting spend and ensuring cost-effective delivery whilst optimising for revenue generation.</a:t>
            </a:r>
          </a:p>
          <a:p>
            <a:pPr marL="68580">
              <a:lnSpc>
                <a:spcPct val="107000"/>
              </a:lnSpc>
              <a:spcAft>
                <a:spcPts val="800"/>
              </a:spcAft>
            </a:pPr>
            <a:endParaRPr lang="en-GB" sz="1200" dirty="0">
              <a:latin typeface="Arial" panose="020B0604020202020204" pitchFamily="34" charset="0"/>
              <a:cs typeface="Arial" panose="020B0604020202020204" pitchFamily="34" charset="0"/>
            </a:endParaRPr>
          </a:p>
          <a:p>
            <a:pPr marL="240030" indent="-171450">
              <a:lnSpc>
                <a:spcPct val="107000"/>
              </a:lnSpc>
              <a:spcAft>
                <a:spcPts val="800"/>
              </a:spcAft>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69D1382-EB1C-4976-9C23-853DE36657AE}"/>
              </a:ext>
            </a:extLst>
          </p:cNvPr>
          <p:cNvSpPr txBox="1"/>
          <p:nvPr/>
        </p:nvSpPr>
        <p:spPr>
          <a:xfrm>
            <a:off x="4837815" y="962104"/>
            <a:ext cx="4269768" cy="276999"/>
          </a:xfrm>
          <a:prstGeom prst="rect">
            <a:avLst/>
          </a:prstGeom>
          <a:noFill/>
        </p:spPr>
        <p:txBody>
          <a:bodyPr wrap="square">
            <a:spAutoFit/>
          </a:bodyPr>
          <a:lstStyle/>
          <a:p>
            <a:endParaRPr lang="en-GB" sz="12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0BBB640-EF39-2858-BD9F-3570326A316B}"/>
              </a:ext>
            </a:extLst>
          </p:cNvPr>
          <p:cNvSpPr txBox="1"/>
          <p:nvPr/>
        </p:nvSpPr>
        <p:spPr>
          <a:xfrm>
            <a:off x="4313579" y="1030600"/>
            <a:ext cx="4586748" cy="3262624"/>
          </a:xfrm>
          <a:prstGeom prst="rect">
            <a:avLst/>
          </a:prstGeom>
          <a:noFill/>
        </p:spPr>
        <p:txBody>
          <a:bodyPr wrap="square">
            <a:spAutoFit/>
          </a:bodyPr>
          <a:lstStyle/>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Evidence of building strong collaborative internal relationships with colleagues across multiple teams and priority areas.</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Proficiency with Google Analytics 4 (GA4), Google Tag Manager, and implementing tracking strategies.</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Experience managing and optimising for performance metrics (e.g. ROI, CTR, CPA, ROAS).</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A growth mindset with a passion for continuous testing and optimisation.</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Passion for working in a values-centred charity that deeply values every supporter.</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Awareness of accessibility, compliance, and privacy regulations in digital marketing (e.g. GDPR).</a:t>
            </a:r>
          </a:p>
          <a:p>
            <a:pPr marL="240030" indent="-171450">
              <a:lnSpc>
                <a:spcPct val="107000"/>
              </a:lnSpc>
              <a:spcAft>
                <a:spcPts val="800"/>
              </a:spcAft>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7688834B-1474-BAE0-7773-6A19AD219023}"/>
              </a:ext>
            </a:extLst>
          </p:cNvPr>
          <p:cNvGrpSpPr/>
          <p:nvPr/>
        </p:nvGrpSpPr>
        <p:grpSpPr>
          <a:xfrm>
            <a:off x="0" y="6240063"/>
            <a:ext cx="9149758" cy="643815"/>
            <a:chOff x="0" y="6240063"/>
            <a:chExt cx="9149758" cy="643815"/>
          </a:xfrm>
        </p:grpSpPr>
        <p:sp>
          <p:nvSpPr>
            <p:cNvPr id="7" name="Rectangle 6">
              <a:extLst>
                <a:ext uri="{FF2B5EF4-FFF2-40B4-BE49-F238E27FC236}">
                  <a16:creationId xmlns:a16="http://schemas.microsoft.com/office/drawing/2014/main" id="{019F3DF8-755A-EC2D-BC9F-2E2DED21BFA4}"/>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ECFC794-0EF1-828D-339C-AD220ADF64E4}"/>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D52540A5-6832-17E5-56F3-9ED184EDFCB7}"/>
              </a:ext>
            </a:extLst>
          </p:cNvPr>
          <p:cNvSpPr/>
          <p:nvPr/>
        </p:nvSpPr>
        <p:spPr>
          <a:xfrm>
            <a:off x="8763001" y="6502869"/>
            <a:ext cx="350876" cy="27924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8</a:t>
            </a:r>
          </a:p>
        </p:txBody>
      </p:sp>
    </p:spTree>
    <p:extLst>
      <p:ext uri="{BB962C8B-B14F-4D97-AF65-F5344CB8AC3E}">
        <p14:creationId xmlns:p14="http://schemas.microsoft.com/office/powerpoint/2010/main" val="986399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0FE60-FE5E-BD13-E650-44AEA2B4A74B}"/>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7D407E9-8A6C-AB98-4EE7-9F365061EDC1}"/>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9FE5678-216A-8A6B-2648-B6E71CFD75B0}"/>
              </a:ext>
            </a:extLst>
          </p:cNvPr>
          <p:cNvSpPr txBox="1"/>
          <p:nvPr/>
        </p:nvSpPr>
        <p:spPr>
          <a:xfrm>
            <a:off x="133599" y="161717"/>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Essential Qualifications, experience and skills</a:t>
            </a:r>
          </a:p>
          <a:p>
            <a:endParaRPr lang="en-GB" sz="250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6513FFF-7405-6EA4-98A2-67636487058A}"/>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C8759A4-0B94-0A33-BC76-3D36AD59E4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6" name="TextBox 15">
            <a:extLst>
              <a:ext uri="{FF2B5EF4-FFF2-40B4-BE49-F238E27FC236}">
                <a16:creationId xmlns:a16="http://schemas.microsoft.com/office/drawing/2014/main" id="{AF3EBFF1-7C41-3433-FB5D-9220735CFAB6}"/>
              </a:ext>
            </a:extLst>
          </p:cNvPr>
          <p:cNvSpPr txBox="1"/>
          <p:nvPr/>
        </p:nvSpPr>
        <p:spPr>
          <a:xfrm>
            <a:off x="133599" y="894322"/>
            <a:ext cx="4269768" cy="4060663"/>
          </a:xfrm>
          <a:prstGeom prst="rect">
            <a:avLst/>
          </a:prstGeom>
          <a:noFill/>
        </p:spPr>
        <p:txBody>
          <a:bodyPr wrap="square">
            <a:spAutoFit/>
          </a:bodyPr>
          <a:lstStyle/>
          <a:p>
            <a:pPr marL="68580">
              <a:lnSpc>
                <a:spcPct val="107000"/>
              </a:lnSpc>
              <a:spcAft>
                <a:spcPts val="800"/>
              </a:spcAft>
            </a:pPr>
            <a:r>
              <a:rPr lang="en-GB" sz="1200" b="1" dirty="0">
                <a:solidFill>
                  <a:srgbClr val="00B0F0"/>
                </a:solidFill>
                <a:latin typeface="Arial" panose="020B0604020202020204" pitchFamily="34" charset="0"/>
                <a:ea typeface="Calibri" panose="020F0502020204030204" pitchFamily="34" charset="0"/>
                <a:cs typeface="Arial" panose="020B0604020202020204" pitchFamily="34" charset="0"/>
              </a:rPr>
              <a:t>Desirable criteria: </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Good understanding of the charity sector, fundraising regulations and best practice.</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Familiarity with CRMs (e.g. Salesforce) and email platforms for end-to-end campaign insight.</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Familiarity with conversion rate optimisation (CRO) and landing page testing tools.</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Understanding of other marketing disciplines such as Supporter Marketing and PR.</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Understanding of supporter journeys and how acquisition activity feeds into retention.</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Line management experience.</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Experience working within a charity, nonprofit, or social impact organisation.</a:t>
            </a:r>
          </a:p>
          <a:p>
            <a:pPr marL="240030" indent="-171450">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Experience using tools like Google Search Console, SEMrush, </a:t>
            </a:r>
            <a:r>
              <a:rPr lang="en-GB" sz="1200" dirty="0" err="1">
                <a:latin typeface="Arial" panose="020B0604020202020204" pitchFamily="34" charset="0"/>
                <a:cs typeface="Arial" panose="020B0604020202020204" pitchFamily="34" charset="0"/>
              </a:rPr>
              <a:t>Ahrefs</a:t>
            </a:r>
            <a:r>
              <a:rPr lang="en-GB" sz="1200" dirty="0">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A3144922-E7D9-34E4-64E0-89062EAF59DD}"/>
              </a:ext>
            </a:extLst>
          </p:cNvPr>
          <p:cNvSpPr txBox="1"/>
          <p:nvPr/>
        </p:nvSpPr>
        <p:spPr>
          <a:xfrm>
            <a:off x="4837815" y="962104"/>
            <a:ext cx="4269768" cy="276999"/>
          </a:xfrm>
          <a:prstGeom prst="rect">
            <a:avLst/>
          </a:prstGeom>
          <a:noFill/>
        </p:spPr>
        <p:txBody>
          <a:bodyPr wrap="square">
            <a:spAutoFit/>
          </a:bodyPr>
          <a:lstStyle/>
          <a:p>
            <a:endParaRPr lang="en-GB" sz="12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C011053-8E6A-1A51-DA98-939970117494}"/>
              </a:ext>
            </a:extLst>
          </p:cNvPr>
          <p:cNvPicPr>
            <a:picLocks noChangeAspect="1"/>
          </p:cNvPicPr>
          <p:nvPr/>
        </p:nvPicPr>
        <p:blipFill>
          <a:blip r:embed="rId4"/>
          <a:srcRect l="11490"/>
          <a:stretch>
            <a:fillRect/>
          </a:stretch>
        </p:blipFill>
        <p:spPr>
          <a:xfrm>
            <a:off x="4837815" y="1094214"/>
            <a:ext cx="3864478" cy="4669572"/>
          </a:xfrm>
          <a:prstGeom prst="rect">
            <a:avLst/>
          </a:prstGeom>
        </p:spPr>
      </p:pic>
      <p:grpSp>
        <p:nvGrpSpPr>
          <p:cNvPr id="4" name="Group 3">
            <a:extLst>
              <a:ext uri="{FF2B5EF4-FFF2-40B4-BE49-F238E27FC236}">
                <a16:creationId xmlns:a16="http://schemas.microsoft.com/office/drawing/2014/main" id="{DA615A9E-ACB1-5C7B-1F62-08B394C37ED8}"/>
              </a:ext>
            </a:extLst>
          </p:cNvPr>
          <p:cNvGrpSpPr/>
          <p:nvPr/>
        </p:nvGrpSpPr>
        <p:grpSpPr>
          <a:xfrm>
            <a:off x="0" y="6240063"/>
            <a:ext cx="9149758" cy="643815"/>
            <a:chOff x="0" y="6240063"/>
            <a:chExt cx="9149758" cy="643815"/>
          </a:xfrm>
        </p:grpSpPr>
        <p:sp>
          <p:nvSpPr>
            <p:cNvPr id="6" name="Rectangle 5">
              <a:extLst>
                <a:ext uri="{FF2B5EF4-FFF2-40B4-BE49-F238E27FC236}">
                  <a16:creationId xmlns:a16="http://schemas.microsoft.com/office/drawing/2014/main" id="{2EFF2E8D-6A77-46C4-6655-3F4D87F03FF2}"/>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69CC624-3A73-9252-5300-346D867C4AE6}"/>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7ACA3EAC-1525-BF52-58B1-39E5FED0F6A2}"/>
              </a:ext>
            </a:extLst>
          </p:cNvPr>
          <p:cNvSpPr/>
          <p:nvPr/>
        </p:nvSpPr>
        <p:spPr>
          <a:xfrm>
            <a:off x="8763001" y="6502869"/>
            <a:ext cx="350876" cy="279249"/>
          </a:xfrm>
          <a:prstGeom prst="rect">
            <a:avLst/>
          </a:prstGeom>
        </p:spPr>
        <p:txBody>
          <a:bodyPr wrap="square">
            <a:spAutoFit/>
          </a:bodyPr>
          <a:lstStyle/>
          <a:p>
            <a:pPr algn="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9</a:t>
            </a:r>
          </a:p>
        </p:txBody>
      </p:sp>
    </p:spTree>
    <p:extLst>
      <p:ext uri="{BB962C8B-B14F-4D97-AF65-F5344CB8AC3E}">
        <p14:creationId xmlns:p14="http://schemas.microsoft.com/office/powerpoint/2010/main" val="1148992289"/>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Rhiannon McAuslan</DisplayName>
        <AccountId>2530</AccountId>
        <AccountType/>
      </UserInfo>
      <UserInfo>
        <DisplayName>Gerrard McMahon</DisplayName>
        <AccountId>36</AccountId>
        <AccountType/>
      </UserInfo>
      <UserInfo>
        <DisplayName>Catriona Gillies</DisplayName>
        <AccountId>1374</AccountId>
        <AccountType/>
      </UserInfo>
      <UserInfo>
        <DisplayName>Karen Gray</DisplayName>
        <AccountId>200</AccountId>
        <AccountType/>
      </UserInfo>
      <UserInfo>
        <DisplayName>David Swift</DisplayName>
        <AccountId>178</AccountId>
        <AccountType/>
      </UserInfo>
      <UserInfo>
        <DisplayName>Kim Webster</DisplayName>
        <AccountId>302</AccountId>
        <AccountType/>
      </UserInfo>
      <UserInfo>
        <DisplayName>Kay Laing</DisplayName>
        <AccountId>419</AccountId>
        <AccountType/>
      </UserInfo>
      <UserInfo>
        <DisplayName>Alison Gilchrist (Shared)</DisplayName>
        <AccountId>468</AccountId>
        <AccountType/>
      </UserInfo>
      <UserInfo>
        <DisplayName>Stephanie Fox</DisplayName>
        <AccountId>679</AccountId>
        <AccountType/>
      </UserInfo>
      <UserInfo>
        <DisplayName>(Shared) Suzanne Stevenson</DisplayName>
        <AccountId>3652</AccountId>
        <AccountType/>
      </UserInfo>
      <UserInfo>
        <DisplayName>Pauline Rankin</DisplayName>
        <AccountId>4523</AccountId>
        <AccountType/>
      </UserInfo>
      <UserInfo>
        <DisplayName>Sharon Campbell</DisplayName>
        <AccountId>327</AccountId>
        <AccountType/>
      </UserInfo>
      <UserInfo>
        <DisplayName>Mary Lavrie</DisplayName>
        <AccountId>9069</AccountId>
        <AccountType/>
      </UserInfo>
      <UserInfo>
        <DisplayName>Suzanne Marsland</DisplayName>
        <AccountId>9683</AccountId>
        <AccountType/>
      </UserInfo>
    </SharedWithUsers>
    <TaxCatchAll xmlns="50a1efa9-47d8-481f-aad5-38d3c45f03e8" xsi:nil="true"/>
    <lcf76f155ced4ddcb4097134ff3c332f xmlns="8aef9df1-5621-4c65-8e28-37d44457da4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8" ma:contentTypeDescription="Create a new document." ma:contentTypeScope="" ma:versionID="9a8c10b2243c422881e11a32c479e131">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104423c461736a335ede9fc0478d6751"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D996FF-69DF-47BE-8D8C-2042026544A8}">
  <ds:schemaRefs>
    <ds:schemaRef ds:uri="50a1efa9-47d8-481f-aad5-38d3c45f03e8"/>
    <ds:schemaRef ds:uri="8aef9df1-5621-4c65-8e28-37d44457da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B231F43-5D11-4DD1-BF2E-EB1B07AABEBB}">
  <ds:schemaRefs>
    <ds:schemaRef ds:uri="50a1efa9-47d8-481f-aad5-38d3c45f03e8"/>
    <ds:schemaRef ds:uri="8aef9df1-5621-4c65-8e28-37d44457da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65D7047-BB59-4CF5-939A-F16C7B19D753}">
  <ds:schemaRefs>
    <ds:schemaRef ds:uri="http://schemas.microsoft.com/sharepoint/v3/contenttype/forms"/>
  </ds:schemaRefs>
</ds:datastoreItem>
</file>

<file path=docMetadata/LabelInfo.xml><?xml version="1.0" encoding="utf-8"?>
<clbl:labelList xmlns:clbl="http://schemas.microsoft.com/office/2020/mipLabelMetadata">
  <clbl:label id="{56bf9bbc-be8c-4eb3-bb18-b7910154a096}" enabled="0" method="" siteId="{56bf9bbc-be8c-4eb3-bb18-b7910154a096}" removed="1"/>
</clbl:labelList>
</file>

<file path=docProps/app.xml><?xml version="1.0" encoding="utf-8"?>
<Properties xmlns="http://schemas.openxmlformats.org/officeDocument/2006/extended-properties" xmlns:vt="http://schemas.openxmlformats.org/officeDocument/2006/docPropsVTypes">
  <Template>Office Theme</Template>
  <TotalTime>25</TotalTime>
  <Words>3001</Words>
  <Application>Microsoft Office PowerPoint</Application>
  <PresentationFormat>On-screen Show (4:3)</PresentationFormat>
  <Paragraphs>337</Paragraphs>
  <Slides>18</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Jenna Robertson</cp:lastModifiedBy>
  <cp:revision>8</cp:revision>
  <cp:lastPrinted>2016-09-28T12:24:59Z</cp:lastPrinted>
  <dcterms:created xsi:type="dcterms:W3CDTF">2015-06-14T06:43:02Z</dcterms:created>
  <dcterms:modified xsi:type="dcterms:W3CDTF">2026-03-11T12:56:47Z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y fmtid="{D5CDD505-2E9C-101B-9397-08002B2CF9AE}" pid="4" name="MediaServiceImageTags">
    <vt:lpwstr/>
  </property>
</Properties>
</file>