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CD777-28F0-4F45-AB09-BA1FBC13BF06}" v="1" dt="2026-04-24T08:48:00.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36921" autoAdjust="0"/>
  </p:normalViewPr>
  <p:slideViewPr>
    <p:cSldViewPr snapToGrid="0">
      <p:cViewPr varScale="1">
        <p:scale>
          <a:sx n="22" d="100"/>
          <a:sy n="22" d="100"/>
        </p:scale>
        <p:origin x="23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s Pettigrew" userId="07e32582-f672-40ce-bb24-0cb476c4e5c6" providerId="ADAL" clId="{30D429BC-2427-4847-8E7B-A24F1FC75D4C}"/>
    <pc:docChg chg="undo redo custSel modSld">
      <pc:chgData name="Ellis Pettigrew" userId="07e32582-f672-40ce-bb24-0cb476c4e5c6" providerId="ADAL" clId="{30D429BC-2427-4847-8E7B-A24F1FC75D4C}" dt="2026-04-24T08:57:05.088" v="20" actId="20577"/>
      <pc:docMkLst>
        <pc:docMk/>
      </pc:docMkLst>
      <pc:sldChg chg="modSp mod modNotesTx">
        <pc:chgData name="Ellis Pettigrew" userId="07e32582-f672-40ce-bb24-0cb476c4e5c6" providerId="ADAL" clId="{30D429BC-2427-4847-8E7B-A24F1FC75D4C}" dt="2026-04-24T08:57:05.088" v="20" actId="20577"/>
        <pc:sldMkLst>
          <pc:docMk/>
          <pc:sldMk cId="3128826394" sldId="256"/>
        </pc:sldMkLst>
        <pc:picChg chg="mod">
          <ac:chgData name="Ellis Pettigrew" userId="07e32582-f672-40ce-bb24-0cb476c4e5c6" providerId="ADAL" clId="{30D429BC-2427-4847-8E7B-A24F1FC75D4C}" dt="2026-04-08T09:36:07.554" v="5" actId="14100"/>
          <ac:picMkLst>
            <pc:docMk/>
            <pc:sldMk cId="3128826394" sldId="256"/>
            <ac:picMk id="5" creationId="{FA12D469-7F76-8800-FF9E-405E8316F48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A39FC-EBB5-451F-A19A-D17FE114D7C9}" type="datetimeFigureOut">
              <a:rPr lang="en-GB" smtClean="0"/>
              <a:t>24/04/2026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5B471-E1D4-4B48-8964-B7DA968CE57A}" type="slidenum">
              <a:rPr lang="en-GB" smtClean="0"/>
              <a:t>‹#›</a:t>
            </a:fld>
            <a:endParaRPr lang="en-GB"/>
          </a:p>
        </p:txBody>
      </p:sp>
    </p:spTree>
    <p:extLst>
      <p:ext uri="{BB962C8B-B14F-4D97-AF65-F5344CB8AC3E}">
        <p14:creationId xmlns:p14="http://schemas.microsoft.com/office/powerpoint/2010/main" val="399507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arysmeals.org.uk/prayinma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marysmealsmedjugorje.org/events/marys-meals-monthly-pray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Throughout </a:t>
            </a:r>
            <a:r>
              <a:rPr lang="en-US" sz="1200" kern="1200" dirty="0">
                <a:solidFill>
                  <a:schemeClr val="tx1"/>
                </a:solidFill>
                <a:effectLst/>
                <a:latin typeface="+mn-lt"/>
                <a:ea typeface="+mn-ea"/>
                <a:cs typeface="+mn-cs"/>
              </a:rPr>
              <a:t>the month of May, we ask churches and people of faith to pray with us to bless Mary’s Meals, as we </a:t>
            </a:r>
            <a:r>
              <a:rPr lang="en-US" sz="1200" kern="1200" dirty="0" err="1">
                <a:solidFill>
                  <a:schemeClr val="tx1"/>
                </a:solidFill>
                <a:effectLst/>
                <a:latin typeface="+mn-lt"/>
                <a:ea typeface="+mn-ea"/>
                <a:cs typeface="+mn-cs"/>
              </a:rPr>
              <a:t>recognise</a:t>
            </a:r>
            <a:r>
              <a:rPr lang="en-US" sz="1200" kern="1200" dirty="0">
                <a:solidFill>
                  <a:schemeClr val="tx1"/>
                </a:solidFill>
                <a:effectLst/>
                <a:latin typeface="+mn-lt"/>
                <a:ea typeface="+mn-ea"/>
                <a:cs typeface="+mn-cs"/>
              </a:rPr>
              <a:t> the special place of prayer in our work. ​</a:t>
            </a:r>
            <a:endParaRPr lang="en-GB" sz="120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Since our humble beginnings, Mary’s Meals – named after Mary, the mother of Jesus – has been built on a foundation of prayer and the many little acts of love from those who support us.    </a:t>
            </a:r>
            <a:endParaRPr lang="en-GB" sz="120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We invite individuals, churches, schools and faith groups to pray with us that our work continues to flourish and grow, and that more children throughout the world will see their lives transformed by a daily meal in a place of education. ​</a:t>
            </a:r>
            <a:endParaRPr lang="en-GB" sz="120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We have created a variety of resources to guide you in prayer during May, including prayer guides, prayer calendars, and more, which you can download at </a:t>
            </a:r>
            <a:r>
              <a:rPr lang="en-US" sz="1200" u="sng" kern="1200" dirty="0">
                <a:solidFill>
                  <a:schemeClr val="tx1"/>
                </a:solidFill>
                <a:effectLst/>
                <a:latin typeface="+mn-lt"/>
                <a:ea typeface="+mn-ea"/>
                <a:cs typeface="+mn-cs"/>
                <a:hlinkClick r:id="rId3"/>
              </a:rPr>
              <a:t>marysmeals.org.uk/</a:t>
            </a:r>
            <a:r>
              <a:rPr lang="en-US" sz="1200" u="sng" kern="1200" dirty="0" err="1">
                <a:solidFill>
                  <a:schemeClr val="tx1"/>
                </a:solidFill>
                <a:effectLst/>
                <a:latin typeface="+mn-lt"/>
                <a:ea typeface="+mn-ea"/>
                <a:cs typeface="+mn-cs"/>
                <a:hlinkClick r:id="rId3"/>
              </a:rPr>
              <a:t>prayinmay</a:t>
            </a:r>
            <a:r>
              <a:rPr lang="en-US" sz="1200" u="sng" kern="1200" dirty="0">
                <a:solidFill>
                  <a:schemeClr val="tx1"/>
                </a:solidFill>
                <a:effectLst/>
                <a:latin typeface="+mn-lt"/>
                <a:ea typeface="+mn-ea"/>
                <a:cs typeface="+mn-cs"/>
                <a:hlinkClick r:id="rId3"/>
              </a:rPr>
              <a:t>​</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During the month of May, you can also support Mary’s Meals by: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Holding a time of prayer and reflection.</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Encouraging children and your local schools to pray for our mission.</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Joining our global family to pray for Mary’s Meals. Our online Rosary is a regular opportunity to join with others from around the world in a time of prayer, regardless of faith, tradition and beliefs. More information about the prayer events can be found at: </a:t>
            </a:r>
            <a:r>
              <a:rPr lang="en-GB" sz="1200" u="sng" kern="1200" dirty="0">
                <a:solidFill>
                  <a:schemeClr val="tx1"/>
                </a:solidFill>
                <a:effectLst/>
                <a:latin typeface="+mn-lt"/>
                <a:ea typeface="+mn-ea"/>
                <a:cs typeface="+mn-cs"/>
                <a:hlinkClick r:id="rId4"/>
              </a:rPr>
              <a:t>www.marysmealsmedjugorje.org/events/marys-meals-monthly-prayer</a:t>
            </a:r>
            <a:r>
              <a:rPr lang="en-GB" sz="1200" kern="1200" dirty="0">
                <a:solidFill>
                  <a:schemeClr val="tx1"/>
                </a:solidFill>
                <a:effectLst/>
                <a:latin typeface="+mn-lt"/>
                <a:ea typeface="+mn-ea"/>
                <a:cs typeface="+mn-cs"/>
              </a:rPr>
              <a:t> </a:t>
            </a:r>
          </a:p>
          <a:p>
            <a:pPr marL="0" indent="0" fontAlgn="base">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While we </a:t>
            </a:r>
            <a:r>
              <a:rPr lang="en-US" sz="1200" kern="1200" dirty="0" err="1">
                <a:solidFill>
                  <a:schemeClr val="tx1"/>
                </a:solidFill>
                <a:effectLst/>
                <a:latin typeface="+mn-lt"/>
                <a:ea typeface="+mn-ea"/>
                <a:cs typeface="+mn-cs"/>
              </a:rPr>
              <a:t>recognise</a:t>
            </a:r>
            <a:r>
              <a:rPr lang="en-US" sz="1200" kern="1200" dirty="0">
                <a:solidFill>
                  <a:schemeClr val="tx1"/>
                </a:solidFill>
                <a:effectLst/>
                <a:latin typeface="+mn-lt"/>
                <a:ea typeface="+mn-ea"/>
                <a:cs typeface="+mn-cs"/>
              </a:rPr>
              <a:t> the important place of prayer in our work, Mary’s Meals consists of, respects and reaches out to people of all faiths and none.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3A5B471-E1D4-4B48-8964-B7DA968CE57A}" type="slidenum">
              <a:rPr lang="en-GB" smtClean="0"/>
              <a:t>1</a:t>
            </a:fld>
            <a:endParaRPr lang="en-GB"/>
          </a:p>
        </p:txBody>
      </p:sp>
    </p:spTree>
    <p:extLst>
      <p:ext uri="{BB962C8B-B14F-4D97-AF65-F5344CB8AC3E}">
        <p14:creationId xmlns:p14="http://schemas.microsoft.com/office/powerpoint/2010/main" val="421352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1334-8A2F-F4B3-0646-9665770ADC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830328E-CDDE-3CAE-287F-604EA6F980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2EB27D5-D64F-B0F4-B85B-92C45E6517E8}"/>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5" name="Footer Placeholder 4">
            <a:extLst>
              <a:ext uri="{FF2B5EF4-FFF2-40B4-BE49-F238E27FC236}">
                <a16:creationId xmlns:a16="http://schemas.microsoft.com/office/drawing/2014/main" id="{D925D170-E699-2658-28DB-C51743BBB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14C4A6-D9BA-4827-2DB1-BD69FB10F8C3}"/>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272671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05A4-0E7A-003F-A34B-8A887A38B0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C1F086F-2FAB-F42F-F37F-0CF12889CE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2CE866-D9D1-1103-F819-5D0DC55707BE}"/>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5" name="Footer Placeholder 4">
            <a:extLst>
              <a:ext uri="{FF2B5EF4-FFF2-40B4-BE49-F238E27FC236}">
                <a16:creationId xmlns:a16="http://schemas.microsoft.com/office/drawing/2014/main" id="{8E884D81-21C9-7180-1B93-2457E1F6E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1BAA0D-2FB6-9484-67E0-F0E3209ED8AF}"/>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17979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49B96-9650-0C56-4D3C-5A91E2B288A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92BC348-8BA6-1370-EB5F-6311929604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F9ED7F-60F5-27D3-7DAF-A96E7EF652E2}"/>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5" name="Footer Placeholder 4">
            <a:extLst>
              <a:ext uri="{FF2B5EF4-FFF2-40B4-BE49-F238E27FC236}">
                <a16:creationId xmlns:a16="http://schemas.microsoft.com/office/drawing/2014/main" id="{A102FD09-3F34-DFF3-DFA8-BE6F5C7A3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A369ED-AE64-6BFF-9F35-1409994A9F8A}"/>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37828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7C3F-EC11-FCF6-D8FC-F734F6B190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0711DD7-306E-D34F-92A3-BAB8D5B0F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5404BF6-CE2F-AB19-BACF-A1A15135FA26}"/>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5" name="Footer Placeholder 4">
            <a:extLst>
              <a:ext uri="{FF2B5EF4-FFF2-40B4-BE49-F238E27FC236}">
                <a16:creationId xmlns:a16="http://schemas.microsoft.com/office/drawing/2014/main" id="{76A5EFE1-AF72-DB2A-7DD8-1351C18E85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0AF4D7-7368-67CD-E227-6A0D424CFA62}"/>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215946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316E-93BD-3477-1224-9C75D801DB3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38F297-84E1-488B-59A1-321661354B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FE6B19-D2E7-AA4A-1D80-00D0C0B0D426}"/>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5" name="Footer Placeholder 4">
            <a:extLst>
              <a:ext uri="{FF2B5EF4-FFF2-40B4-BE49-F238E27FC236}">
                <a16:creationId xmlns:a16="http://schemas.microsoft.com/office/drawing/2014/main" id="{036ABF00-637E-D54E-A31D-BEEB8C3CD2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750F9-301B-CD9D-DB32-4AD9A7B4AD34}"/>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407451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D4CB-99AF-B071-AABF-DE8996F980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A5A05B6-198C-5435-7D5A-A2EDF70C5F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5C1F213-DB00-879F-A151-563B6B0A9C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6FD55AD-E013-5B3F-D4B2-E47B1F8CC1FB}"/>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6" name="Footer Placeholder 5">
            <a:extLst>
              <a:ext uri="{FF2B5EF4-FFF2-40B4-BE49-F238E27FC236}">
                <a16:creationId xmlns:a16="http://schemas.microsoft.com/office/drawing/2014/main" id="{06526258-D3E0-8728-945C-9F70AB6428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09E309-DB65-13F2-A9B2-810804E464BA}"/>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349628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0C36-EDC8-4B93-422F-43A4CF6016F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DC755DF-710E-DA24-1AA5-F7FF923E2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73E65-509A-C586-25BF-5F9A7267E3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F37ED87-F414-89DB-809A-CA738100D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54BBAC-6AB8-AF19-62B9-C03B9304592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CAB4BBC-EB69-2387-3598-031A6B786140}"/>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8" name="Footer Placeholder 7">
            <a:extLst>
              <a:ext uri="{FF2B5EF4-FFF2-40B4-BE49-F238E27FC236}">
                <a16:creationId xmlns:a16="http://schemas.microsoft.com/office/drawing/2014/main" id="{412E391D-9051-B35F-0936-F7D0EE4872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C9DBE1-5396-F3CF-BB89-DEB3AD3D5D44}"/>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201257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6BEE-BC54-3243-7F86-EAB394C6B89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77FD539-D744-9EF8-F2CD-7B12F07C1F6A}"/>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4" name="Footer Placeholder 3">
            <a:extLst>
              <a:ext uri="{FF2B5EF4-FFF2-40B4-BE49-F238E27FC236}">
                <a16:creationId xmlns:a16="http://schemas.microsoft.com/office/drawing/2014/main" id="{825E9486-6074-452D-42F0-CA5860EA85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8FEB76-3480-1CD4-7A54-2AA4B27D8A49}"/>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121263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725DA-F913-EE27-1D9F-214EE8F156E4}"/>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3" name="Footer Placeholder 2">
            <a:extLst>
              <a:ext uri="{FF2B5EF4-FFF2-40B4-BE49-F238E27FC236}">
                <a16:creationId xmlns:a16="http://schemas.microsoft.com/office/drawing/2014/main" id="{307E7DB4-C176-308E-DF7A-78D93891B2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A70D06-381A-C48A-066D-6D76FDD6FFE3}"/>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166066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736B-C1B6-409A-AC26-967B78A7E3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C2500F8-DE42-4F1A-C853-FA0F7EB1B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797A37B-B7F6-E39A-7A42-FFA6542CC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90C4AA-20F6-1008-ABF1-9DA9ED38CB78}"/>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6" name="Footer Placeholder 5">
            <a:extLst>
              <a:ext uri="{FF2B5EF4-FFF2-40B4-BE49-F238E27FC236}">
                <a16:creationId xmlns:a16="http://schemas.microsoft.com/office/drawing/2014/main" id="{820179B0-504A-8793-7150-4E21EFD2AD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52FD68-3D0F-E523-84DD-8B2FF7E13BE9}"/>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155024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CF65-3223-E931-B8E0-BE18202E88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B77A845-A821-73D6-4D35-29C6A91FB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380357-0632-EB50-11C4-DA134950D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5F2704-063D-DA13-D58D-DDCC63DFE489}"/>
              </a:ext>
            </a:extLst>
          </p:cNvPr>
          <p:cNvSpPr>
            <a:spLocks noGrp="1"/>
          </p:cNvSpPr>
          <p:nvPr>
            <p:ph type="dt" sz="half" idx="10"/>
          </p:nvPr>
        </p:nvSpPr>
        <p:spPr/>
        <p:txBody>
          <a:bodyPr/>
          <a:lstStyle/>
          <a:p>
            <a:fld id="{40859CFE-B7DE-47DD-A150-FE8F54BDEBAE}" type="datetimeFigureOut">
              <a:rPr lang="en-GB" smtClean="0"/>
              <a:t>24/04/2026</a:t>
            </a:fld>
            <a:endParaRPr lang="en-GB"/>
          </a:p>
        </p:txBody>
      </p:sp>
      <p:sp>
        <p:nvSpPr>
          <p:cNvPr id="6" name="Footer Placeholder 5">
            <a:extLst>
              <a:ext uri="{FF2B5EF4-FFF2-40B4-BE49-F238E27FC236}">
                <a16:creationId xmlns:a16="http://schemas.microsoft.com/office/drawing/2014/main" id="{35CEA866-8EF0-595A-D96F-34F820E39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2B5A75-4CE6-4610-EF59-CD86BF123EDE}"/>
              </a:ext>
            </a:extLst>
          </p:cNvPr>
          <p:cNvSpPr>
            <a:spLocks noGrp="1"/>
          </p:cNvSpPr>
          <p:nvPr>
            <p:ph type="sldNum" sz="quarter" idx="12"/>
          </p:nvPr>
        </p:nvSpPr>
        <p:spPr/>
        <p:txBody>
          <a:bodyPr/>
          <a:lstStyle/>
          <a:p>
            <a:fld id="{A2CD47F4-EB8F-4CED-BC7D-E7DC7800607D}" type="slidenum">
              <a:rPr lang="en-GB" smtClean="0"/>
              <a:t>‹#›</a:t>
            </a:fld>
            <a:endParaRPr lang="en-GB"/>
          </a:p>
        </p:txBody>
      </p:sp>
    </p:spTree>
    <p:extLst>
      <p:ext uri="{BB962C8B-B14F-4D97-AF65-F5344CB8AC3E}">
        <p14:creationId xmlns:p14="http://schemas.microsoft.com/office/powerpoint/2010/main" val="295849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430B1D-393F-43EA-1B1F-DD5FEE758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CAE1B08-76D7-126D-CC70-549EC01C3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3E0E46-4B15-C830-4766-3E64A1360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859CFE-B7DE-47DD-A150-FE8F54BDEBAE}" type="datetimeFigureOut">
              <a:rPr lang="en-GB" smtClean="0"/>
              <a:t>24/04/2026</a:t>
            </a:fld>
            <a:endParaRPr lang="en-GB"/>
          </a:p>
        </p:txBody>
      </p:sp>
      <p:sp>
        <p:nvSpPr>
          <p:cNvPr id="5" name="Footer Placeholder 4">
            <a:extLst>
              <a:ext uri="{FF2B5EF4-FFF2-40B4-BE49-F238E27FC236}">
                <a16:creationId xmlns:a16="http://schemas.microsoft.com/office/drawing/2014/main" id="{A6C52987-982D-85D7-DA12-20905D162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8C5FB9-2A2E-3E4C-7A90-30CCFF210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CD47F4-EB8F-4CED-BC7D-E7DC7800607D}" type="slidenum">
              <a:rPr lang="en-GB" smtClean="0"/>
              <a:t>‹#›</a:t>
            </a:fld>
            <a:endParaRPr lang="en-GB"/>
          </a:p>
        </p:txBody>
      </p:sp>
    </p:spTree>
    <p:extLst>
      <p:ext uri="{BB962C8B-B14F-4D97-AF65-F5344CB8AC3E}">
        <p14:creationId xmlns:p14="http://schemas.microsoft.com/office/powerpoint/2010/main" val="4036164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12D469-7F76-8800-FF9E-405E8316F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126480"/>
          </a:xfrm>
          <a:prstGeom prst="rect">
            <a:avLst/>
          </a:prstGeom>
        </p:spPr>
      </p:pic>
    </p:spTree>
    <p:extLst>
      <p:ext uri="{BB962C8B-B14F-4D97-AF65-F5344CB8AC3E}">
        <p14:creationId xmlns:p14="http://schemas.microsoft.com/office/powerpoint/2010/main" val="3128826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6bf9bbc-be8c-4eb3-bb18-b7910154a096}" enabled="0" method="" siteId="{56bf9bbc-be8c-4eb3-bb18-b7910154a096}" removed="1"/>
</clbl:labelList>
</file>

<file path=docProps/app.xml><?xml version="1.0" encoding="utf-8"?>
<Properties xmlns="http://schemas.openxmlformats.org/officeDocument/2006/extended-properties" xmlns:vt="http://schemas.openxmlformats.org/officeDocument/2006/docPropsVTypes">
  <TotalTime>27</TotalTime>
  <Words>280</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Ellis Pettigrew</dc:creator>
  <cp:lastModifiedBy>Ellis Pettigrew</cp:lastModifiedBy>
  <cp:revision>1</cp:revision>
  <dcterms:created xsi:type="dcterms:W3CDTF">2026-04-08T09:19:43Z</dcterms:created>
  <dcterms:modified xsi:type="dcterms:W3CDTF">2026-04-24T08:57:06Z</dcterms:modified>
</cp:coreProperties>
</file>